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57" r:id="rId3"/>
    <p:sldId id="312" r:id="rId4"/>
    <p:sldId id="261" r:id="rId5"/>
    <p:sldId id="263" r:id="rId6"/>
    <p:sldId id="305" r:id="rId7"/>
    <p:sldId id="264" r:id="rId8"/>
    <p:sldId id="291" r:id="rId9"/>
    <p:sldId id="268" r:id="rId10"/>
    <p:sldId id="296" r:id="rId11"/>
    <p:sldId id="293" r:id="rId12"/>
    <p:sldId id="294" r:id="rId13"/>
    <p:sldId id="270" r:id="rId14"/>
    <p:sldId id="269" r:id="rId15"/>
    <p:sldId id="271" r:id="rId16"/>
    <p:sldId id="297" r:id="rId17"/>
    <p:sldId id="277" r:id="rId18"/>
    <p:sldId id="282" r:id="rId19"/>
    <p:sldId id="299" r:id="rId20"/>
    <p:sldId id="298" r:id="rId21"/>
    <p:sldId id="292" r:id="rId22"/>
    <p:sldId id="310" r:id="rId23"/>
    <p:sldId id="311" r:id="rId24"/>
    <p:sldId id="306" r:id="rId25"/>
    <p:sldId id="273" r:id="rId26"/>
    <p:sldId id="307" r:id="rId27"/>
    <p:sldId id="279" r:id="rId28"/>
    <p:sldId id="274" r:id="rId29"/>
    <p:sldId id="275" r:id="rId30"/>
    <p:sldId id="286" r:id="rId31"/>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7385"/>
    <a:srgbClr val="EF795B"/>
    <a:srgbClr val="15998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67"/>
    <p:restoredTop sz="80944"/>
  </p:normalViewPr>
  <p:slideViewPr>
    <p:cSldViewPr snapToGrid="0" snapToObjects="1">
      <p:cViewPr varScale="1">
        <p:scale>
          <a:sx n="119" d="100"/>
          <a:sy n="119" d="100"/>
        </p:scale>
        <p:origin x="141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tiff>
</file>

<file path=ppt/media/image10.tiff>
</file>

<file path=ppt/media/image11.tiff>
</file>

<file path=ppt/media/image2.tiff>
</file>

<file path=ppt/media/image3.png>
</file>

<file path=ppt/media/image4.png>
</file>

<file path=ppt/media/image5.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64E7D7-CFE1-854F-9426-BE50FC53A0BA}" type="datetimeFigureOut">
              <a:rPr lang="en-US" smtClean="0"/>
              <a:t>6/6/19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68AE71-D5FA-9642-BAC2-AC3577B71B7D}" type="slidenum">
              <a:rPr lang="en-US" smtClean="0"/>
              <a:t>‹#›</a:t>
            </a:fld>
            <a:endParaRPr lang="en-US"/>
          </a:p>
        </p:txBody>
      </p:sp>
    </p:spTree>
    <p:extLst>
      <p:ext uri="{BB962C8B-B14F-4D97-AF65-F5344CB8AC3E}">
        <p14:creationId xmlns:p14="http://schemas.microsoft.com/office/powerpoint/2010/main" val="31278044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1</a:t>
            </a:fld>
            <a:endParaRPr lang="en-US"/>
          </a:p>
        </p:txBody>
      </p:sp>
    </p:spTree>
    <p:extLst>
      <p:ext uri="{BB962C8B-B14F-4D97-AF65-F5344CB8AC3E}">
        <p14:creationId xmlns:p14="http://schemas.microsoft.com/office/powerpoint/2010/main" val="14135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expected because the hotel positioned itself to cater mostly for tourists who travel for leisure</a:t>
            </a:r>
          </a:p>
        </p:txBody>
      </p:sp>
      <p:sp>
        <p:nvSpPr>
          <p:cNvPr id="4" name="Slide Number Placeholder 3"/>
          <p:cNvSpPr>
            <a:spLocks noGrp="1"/>
          </p:cNvSpPr>
          <p:nvPr>
            <p:ph type="sldNum" sz="quarter" idx="5"/>
          </p:nvPr>
        </p:nvSpPr>
        <p:spPr/>
        <p:txBody>
          <a:bodyPr/>
          <a:lstStyle/>
          <a:p>
            <a:fld id="{8568AE71-D5FA-9642-BAC2-AC3577B71B7D}" type="slidenum">
              <a:rPr lang="en-US" smtClean="0"/>
              <a:t>13</a:t>
            </a:fld>
            <a:endParaRPr lang="en-US"/>
          </a:p>
        </p:txBody>
      </p:sp>
    </p:spTree>
    <p:extLst>
      <p:ext uri="{BB962C8B-B14F-4D97-AF65-F5344CB8AC3E}">
        <p14:creationId xmlns:p14="http://schemas.microsoft.com/office/powerpoint/2010/main" val="26368339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Majority ASEAN countries! + Singaporeans as well (we love staycations?)</a:t>
            </a:r>
          </a:p>
          <a:p>
            <a:endParaRPr lang="en-US" dirty="0"/>
          </a:p>
          <a:p>
            <a:r>
              <a:rPr lang="en-US" dirty="0"/>
              <a:t>A LOT of Indonesians. Yes, Singapore do have lots of Indonesian visitors and perhaps the hotel’s roots linking to Lippo Group (</a:t>
            </a:r>
            <a:r>
              <a:rPr lang="en-US" dirty="0" err="1"/>
              <a:t>Riady</a:t>
            </a:r>
            <a:r>
              <a:rPr lang="en-US" dirty="0"/>
              <a:t> Family) reputation played a part.</a:t>
            </a:r>
          </a:p>
        </p:txBody>
      </p:sp>
      <p:sp>
        <p:nvSpPr>
          <p:cNvPr id="4" name="Slide Number Placeholder 3"/>
          <p:cNvSpPr>
            <a:spLocks noGrp="1"/>
          </p:cNvSpPr>
          <p:nvPr>
            <p:ph type="sldNum" sz="quarter" idx="5"/>
          </p:nvPr>
        </p:nvSpPr>
        <p:spPr/>
        <p:txBody>
          <a:bodyPr/>
          <a:lstStyle/>
          <a:p>
            <a:fld id="{8568AE71-D5FA-9642-BAC2-AC3577B71B7D}" type="slidenum">
              <a:rPr lang="en-US" smtClean="0"/>
              <a:t>14</a:t>
            </a:fld>
            <a:endParaRPr lang="en-US"/>
          </a:p>
        </p:txBody>
      </p:sp>
    </p:spTree>
    <p:extLst>
      <p:ext uri="{BB962C8B-B14F-4D97-AF65-F5344CB8AC3E}">
        <p14:creationId xmlns:p14="http://schemas.microsoft.com/office/powerpoint/2010/main" val="11563307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POSITIVES:</a:t>
            </a:r>
          </a:p>
          <a:p>
            <a:endParaRPr lang="en-US" dirty="0"/>
          </a:p>
          <a:p>
            <a:r>
              <a:rPr lang="en-US" dirty="0"/>
              <a:t>Location + Shopping + Orchard + Convenient: People seem to mention a lot about it. Perhaps being located at the heart of Orchard road really appeals to travelers.</a:t>
            </a:r>
          </a:p>
          <a:p>
            <a:r>
              <a:rPr lang="en-US" dirty="0"/>
              <a:t>Service + Staff + Friendly: Good or maybe Bad?</a:t>
            </a:r>
          </a:p>
          <a:p>
            <a:r>
              <a:rPr lang="en-US" dirty="0"/>
              <a:t>Price + Value</a:t>
            </a:r>
          </a:p>
          <a:p>
            <a:r>
              <a:rPr lang="en-US" dirty="0"/>
              <a:t>Room + Spacious + Clean</a:t>
            </a:r>
          </a:p>
          <a:p>
            <a:r>
              <a:rPr lang="en-US" dirty="0"/>
              <a:t>Facilities + Lounge + club + Garden + Massage + </a:t>
            </a:r>
            <a:r>
              <a:rPr lang="en-US" dirty="0" err="1"/>
              <a:t>Osim</a:t>
            </a:r>
            <a:r>
              <a:rPr lang="en-US" dirty="0"/>
              <a:t>? Are there massage chairs around that people can use for free?!?!</a:t>
            </a:r>
          </a:p>
          <a:p>
            <a:endParaRPr lang="en-US" dirty="0"/>
          </a:p>
          <a:p>
            <a:r>
              <a:rPr lang="en-US" dirty="0"/>
              <a:t>NEGATIVES:</a:t>
            </a:r>
          </a:p>
          <a:p>
            <a:r>
              <a:rPr lang="en-US" dirty="0"/>
              <a:t>Sucks</a:t>
            </a:r>
          </a:p>
          <a:p>
            <a:r>
              <a:rPr lang="en-US" dirty="0"/>
              <a:t>Expensive</a:t>
            </a:r>
          </a:p>
          <a:p>
            <a:r>
              <a:rPr lang="en-US" dirty="0"/>
              <a:t>Lack</a:t>
            </a:r>
          </a:p>
        </p:txBody>
      </p:sp>
      <p:sp>
        <p:nvSpPr>
          <p:cNvPr id="4" name="Slide Number Placeholder 3"/>
          <p:cNvSpPr>
            <a:spLocks noGrp="1"/>
          </p:cNvSpPr>
          <p:nvPr>
            <p:ph type="sldNum" sz="quarter" idx="5"/>
          </p:nvPr>
        </p:nvSpPr>
        <p:spPr/>
        <p:txBody>
          <a:bodyPr/>
          <a:lstStyle/>
          <a:p>
            <a:fld id="{8568AE71-D5FA-9642-BAC2-AC3577B71B7D}" type="slidenum">
              <a:rPr lang="en-US" smtClean="0"/>
              <a:t>15</a:t>
            </a:fld>
            <a:endParaRPr lang="en-US"/>
          </a:p>
        </p:txBody>
      </p:sp>
    </p:spTree>
    <p:extLst>
      <p:ext uri="{BB962C8B-B14F-4D97-AF65-F5344CB8AC3E}">
        <p14:creationId xmlns:p14="http://schemas.microsoft.com/office/powerpoint/2010/main" val="32288138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17</a:t>
            </a:fld>
            <a:endParaRPr lang="en-US"/>
          </a:p>
        </p:txBody>
      </p:sp>
    </p:spTree>
    <p:extLst>
      <p:ext uri="{BB962C8B-B14F-4D97-AF65-F5344CB8AC3E}">
        <p14:creationId xmlns:p14="http://schemas.microsoft.com/office/powerpoint/2010/main" val="792762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olidFill>
                <a:srgbClr val="667385"/>
              </a:solidFill>
              <a:latin typeface="Trebuchet MS" panose="020B0703020202090204" pitchFamily="34" charset="0"/>
            </a:endParaRPr>
          </a:p>
        </p:txBody>
      </p:sp>
      <p:sp>
        <p:nvSpPr>
          <p:cNvPr id="4" name="Slide Number Placeholder 3"/>
          <p:cNvSpPr>
            <a:spLocks noGrp="1"/>
          </p:cNvSpPr>
          <p:nvPr>
            <p:ph type="sldNum" sz="quarter" idx="5"/>
          </p:nvPr>
        </p:nvSpPr>
        <p:spPr/>
        <p:txBody>
          <a:bodyPr/>
          <a:lstStyle/>
          <a:p>
            <a:fld id="{8568AE71-D5FA-9642-BAC2-AC3577B71B7D}" type="slidenum">
              <a:rPr lang="en-US" smtClean="0"/>
              <a:t>18</a:t>
            </a:fld>
            <a:endParaRPr lang="en-US"/>
          </a:p>
        </p:txBody>
      </p:sp>
    </p:spTree>
    <p:extLst>
      <p:ext uri="{BB962C8B-B14F-4D97-AF65-F5344CB8AC3E}">
        <p14:creationId xmlns:p14="http://schemas.microsoft.com/office/powerpoint/2010/main" val="16648927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19</a:t>
            </a:fld>
            <a:endParaRPr lang="en-US"/>
          </a:p>
        </p:txBody>
      </p:sp>
    </p:spTree>
    <p:extLst>
      <p:ext uri="{BB962C8B-B14F-4D97-AF65-F5344CB8AC3E}">
        <p14:creationId xmlns:p14="http://schemas.microsoft.com/office/powerpoint/2010/main" val="27696383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21</a:t>
            </a:fld>
            <a:endParaRPr lang="en-US"/>
          </a:p>
        </p:txBody>
      </p:sp>
    </p:spTree>
    <p:extLst>
      <p:ext uri="{BB962C8B-B14F-4D97-AF65-F5344CB8AC3E}">
        <p14:creationId xmlns:p14="http://schemas.microsoft.com/office/powerpoint/2010/main" val="3330231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22</a:t>
            </a:fld>
            <a:endParaRPr lang="en-US"/>
          </a:p>
        </p:txBody>
      </p:sp>
    </p:spTree>
    <p:extLst>
      <p:ext uri="{BB962C8B-B14F-4D97-AF65-F5344CB8AC3E}">
        <p14:creationId xmlns:p14="http://schemas.microsoft.com/office/powerpoint/2010/main" val="32895436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sz="1200" b="1" i="0" kern="1200" dirty="0">
                <a:solidFill>
                  <a:schemeClr val="tx1"/>
                </a:solidFill>
                <a:effectLst/>
                <a:latin typeface="+mn-lt"/>
                <a:ea typeface="+mn-ea"/>
                <a:cs typeface="+mn-cs"/>
              </a:rPr>
              <a:t>coherence</a:t>
            </a:r>
            <a:r>
              <a:rPr lang="en-SG" sz="1200" b="0" i="0" kern="1200" dirty="0">
                <a:solidFill>
                  <a:schemeClr val="tx1"/>
                </a:solidFill>
                <a:effectLst/>
                <a:latin typeface="+mn-lt"/>
                <a:ea typeface="+mn-ea"/>
                <a:cs typeface="+mn-cs"/>
              </a:rPr>
              <a:t>. This metric measures whether the words in a topic tend to co-occur together. We add up a score for each distinct pair of top ranked words. The score is the log of the probability that a document containing at least one instance of the higher-ranked word also contains at least one instance of the lower-ranked word.</a:t>
            </a:r>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23</a:t>
            </a:fld>
            <a:endParaRPr lang="en-US"/>
          </a:p>
        </p:txBody>
      </p:sp>
    </p:spTree>
    <p:extLst>
      <p:ext uri="{BB962C8B-B14F-4D97-AF65-F5344CB8AC3E}">
        <p14:creationId xmlns:p14="http://schemas.microsoft.com/office/powerpoint/2010/main" val="13643672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VIZ</a:t>
            </a:r>
          </a:p>
          <a:p>
            <a:endParaRPr lang="en-US" dirty="0"/>
          </a:p>
          <a:p>
            <a:r>
              <a:rPr lang="en-US" dirty="0"/>
              <a:t>Distance between circles = difference of the semantic relationship of topics</a:t>
            </a:r>
          </a:p>
          <a:p>
            <a:endParaRPr lang="en-US" dirty="0"/>
          </a:p>
          <a:p>
            <a:r>
              <a:rPr lang="en-US" dirty="0"/>
              <a:t>Hover over words – can see </a:t>
            </a:r>
            <a:r>
              <a:rPr lang="en-US" dirty="0" err="1"/>
              <a:t>freq</a:t>
            </a:r>
            <a:r>
              <a:rPr lang="en-US" dirty="0"/>
              <a:t> of it appearing in other topics</a:t>
            </a:r>
          </a:p>
        </p:txBody>
      </p:sp>
      <p:sp>
        <p:nvSpPr>
          <p:cNvPr id="4" name="Slide Number Placeholder 3"/>
          <p:cNvSpPr>
            <a:spLocks noGrp="1"/>
          </p:cNvSpPr>
          <p:nvPr>
            <p:ph type="sldNum" sz="quarter" idx="5"/>
          </p:nvPr>
        </p:nvSpPr>
        <p:spPr/>
        <p:txBody>
          <a:bodyPr/>
          <a:lstStyle/>
          <a:p>
            <a:fld id="{8568AE71-D5FA-9642-BAC2-AC3577B71B7D}" type="slidenum">
              <a:rPr lang="en-US" smtClean="0"/>
              <a:t>24</a:t>
            </a:fld>
            <a:endParaRPr lang="en-US"/>
          </a:p>
        </p:txBody>
      </p:sp>
    </p:spTree>
    <p:extLst>
      <p:ext uri="{BB962C8B-B14F-4D97-AF65-F5344CB8AC3E}">
        <p14:creationId xmlns:p14="http://schemas.microsoft.com/office/powerpoint/2010/main" val="611922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2</a:t>
            </a:fld>
            <a:endParaRPr lang="en-US"/>
          </a:p>
        </p:txBody>
      </p:sp>
    </p:spTree>
    <p:extLst>
      <p:ext uri="{BB962C8B-B14F-4D97-AF65-F5344CB8AC3E}">
        <p14:creationId xmlns:p14="http://schemas.microsoft.com/office/powerpoint/2010/main" val="31619352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E-commerce:</a:t>
            </a:r>
          </a:p>
          <a:p>
            <a:r>
              <a:rPr lang="en-SG" sz="1200" b="0" i="0" kern="1200" dirty="0">
                <a:solidFill>
                  <a:schemeClr val="tx1"/>
                </a:solidFill>
                <a:effectLst/>
                <a:latin typeface="+mn-lt"/>
                <a:ea typeface="+mn-ea"/>
                <a:cs typeface="+mn-cs"/>
              </a:rPr>
              <a:t>- Learn how its customers are reacting to its products and services</a:t>
            </a:r>
          </a:p>
          <a:p>
            <a:r>
              <a:rPr lang="en-SG" sz="1200" b="0" i="0" kern="1200" dirty="0">
                <a:solidFill>
                  <a:schemeClr val="tx1"/>
                </a:solidFill>
                <a:effectLst/>
                <a:latin typeface="+mn-lt"/>
                <a:ea typeface="+mn-ea"/>
                <a:cs typeface="+mn-cs"/>
              </a:rPr>
              <a:t>- Detect changes in its customers’ cultural and technological landscapes that are affecting what its customers are looking for and how</a:t>
            </a:r>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28</a:t>
            </a:fld>
            <a:endParaRPr lang="en-US"/>
          </a:p>
        </p:txBody>
      </p:sp>
    </p:spTree>
    <p:extLst>
      <p:ext uri="{BB962C8B-B14F-4D97-AF65-F5344CB8AC3E}">
        <p14:creationId xmlns:p14="http://schemas.microsoft.com/office/powerpoint/2010/main" val="166372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main types of CHALLENGES faced by hoteliers:</a:t>
            </a:r>
          </a:p>
          <a:p>
            <a:endParaRPr lang="en-US" dirty="0"/>
          </a:p>
          <a:p>
            <a:endParaRPr lang="en-US" dirty="0"/>
          </a:p>
          <a:p>
            <a:r>
              <a:rPr lang="en-US" dirty="0"/>
              <a:t>COSTS</a:t>
            </a:r>
          </a:p>
          <a:p>
            <a:endParaRPr lang="en-US" dirty="0"/>
          </a:p>
          <a:p>
            <a:r>
              <a:rPr lang="en-US" dirty="0"/>
              <a:t>Increasing operation costs such as:</a:t>
            </a:r>
          </a:p>
          <a:p>
            <a:endParaRPr lang="en-US" dirty="0"/>
          </a:p>
          <a:p>
            <a:pPr marL="228600" indent="-228600">
              <a:buAutoNum type="arabicPeriod"/>
            </a:pPr>
            <a:r>
              <a:rPr lang="en-US" dirty="0"/>
              <a:t>LABOUR (rising WAGES, people don’t fancy the HECTIC + LONG HOURS +face difficult customers! ------ STB INDUSTRY ROAD MAP EMPHASIS ON MANPOWER-LEAN</a:t>
            </a:r>
          </a:p>
          <a:p>
            <a:pPr marL="228600" indent="-228600">
              <a:buAutoNum type="arabicPeriod"/>
            </a:pPr>
            <a:r>
              <a:rPr lang="en-US" dirty="0"/>
              <a:t>MAINTENANCE – FACILITIES + UTILITIES (water/electricity)</a:t>
            </a:r>
          </a:p>
          <a:p>
            <a:endParaRPr lang="en-US" dirty="0"/>
          </a:p>
          <a:p>
            <a:endParaRPr lang="en-US" dirty="0"/>
          </a:p>
          <a:p>
            <a:endParaRPr lang="en-US" dirty="0"/>
          </a:p>
          <a:p>
            <a:r>
              <a:rPr lang="en-US" dirty="0"/>
              <a:t>COMPETITION:</a:t>
            </a:r>
          </a:p>
          <a:p>
            <a:endParaRPr lang="en-US" dirty="0"/>
          </a:p>
          <a:p>
            <a:r>
              <a:rPr lang="en-US" dirty="0"/>
              <a:t>Competitor NEXT DOOR (Hyatt / Concorde / Marriot Tangs / Hotel JEN Orchard Gateway / Rendezvous)</a:t>
            </a:r>
          </a:p>
          <a:p>
            <a:endParaRPr lang="en-US" dirty="0"/>
          </a:p>
          <a:p>
            <a:r>
              <a:rPr lang="en-US" dirty="0" err="1"/>
              <a:t>AirBnB</a:t>
            </a:r>
            <a:endParaRPr lang="en-US" dirty="0"/>
          </a:p>
          <a:p>
            <a:endParaRPr lang="en-US" dirty="0"/>
          </a:p>
          <a:p>
            <a:r>
              <a:rPr lang="en-US" dirty="0"/>
              <a:t>OYO Rooms/OYO Home (founded in 2013 by </a:t>
            </a:r>
            <a:r>
              <a:rPr lang="en-SG" sz="1200" b="0" i="0" kern="1200" dirty="0" err="1">
                <a:solidFill>
                  <a:schemeClr val="tx1"/>
                </a:solidFill>
                <a:effectLst/>
                <a:latin typeface="+mn-lt"/>
                <a:ea typeface="+mn-ea"/>
                <a:cs typeface="+mn-cs"/>
              </a:rPr>
              <a:t>Ritesh</a:t>
            </a:r>
            <a:r>
              <a:rPr lang="en-SG" sz="1200" b="0" i="0" kern="1200" dirty="0">
                <a:solidFill>
                  <a:schemeClr val="tx1"/>
                </a:solidFill>
                <a:effectLst/>
                <a:latin typeface="+mn-lt"/>
                <a:ea typeface="+mn-ea"/>
                <a:cs typeface="+mn-cs"/>
              </a:rPr>
              <a:t> Agarwal – 515k rooms as of this year)</a:t>
            </a:r>
            <a:endParaRPr lang="en-US" dirty="0"/>
          </a:p>
          <a:p>
            <a:endParaRPr lang="en-US" dirty="0"/>
          </a:p>
          <a:p>
            <a:endParaRPr lang="en-US" dirty="0"/>
          </a:p>
          <a:p>
            <a:endParaRPr lang="en-US" dirty="0"/>
          </a:p>
          <a:p>
            <a:r>
              <a:rPr lang="en-US" dirty="0"/>
              <a:t>CUSTOMER SERVICE</a:t>
            </a:r>
          </a:p>
          <a:p>
            <a:endParaRPr lang="en-US" dirty="0"/>
          </a:p>
          <a:p>
            <a:r>
              <a:rPr lang="en-US" dirty="0"/>
              <a:t>(most controllable! But often the most difficult!).</a:t>
            </a:r>
          </a:p>
          <a:p>
            <a:endParaRPr lang="en-US" dirty="0"/>
          </a:p>
          <a:p>
            <a:r>
              <a:rPr lang="en-US" dirty="0"/>
              <a:t>Hire the right staff</a:t>
            </a:r>
          </a:p>
          <a:p>
            <a:endParaRPr lang="en-US" dirty="0"/>
          </a:p>
          <a:p>
            <a:r>
              <a:rPr lang="en-US" dirty="0"/>
              <a:t>Train staff</a:t>
            </a:r>
          </a:p>
          <a:p>
            <a:endParaRPr lang="en-US" dirty="0"/>
          </a:p>
          <a:p>
            <a:r>
              <a:rPr lang="en-US" dirty="0"/>
              <a:t>Human resource allocation is key!</a:t>
            </a:r>
          </a:p>
          <a:p>
            <a:endParaRPr lang="en-US" dirty="0"/>
          </a:p>
          <a:p>
            <a:r>
              <a:rPr lang="en-US" dirty="0"/>
              <a:t>Managing a hotel is tough! So what can we do then?!?!</a:t>
            </a:r>
          </a:p>
          <a:p>
            <a:endParaRPr lang="en-US" dirty="0"/>
          </a:p>
          <a:p>
            <a:r>
              <a:rPr lang="en-US" dirty="0"/>
              <a:t>THIS IS WHERE THE REAL FOCUS OF MY PROJECT LIES</a:t>
            </a:r>
          </a:p>
        </p:txBody>
      </p:sp>
      <p:sp>
        <p:nvSpPr>
          <p:cNvPr id="4" name="Slide Number Placeholder 3"/>
          <p:cNvSpPr>
            <a:spLocks noGrp="1"/>
          </p:cNvSpPr>
          <p:nvPr>
            <p:ph type="sldNum" sz="quarter" idx="5"/>
          </p:nvPr>
        </p:nvSpPr>
        <p:spPr/>
        <p:txBody>
          <a:bodyPr/>
          <a:lstStyle/>
          <a:p>
            <a:fld id="{8568AE71-D5FA-9642-BAC2-AC3577B71B7D}" type="slidenum">
              <a:rPr lang="en-US" smtClean="0"/>
              <a:t>3</a:t>
            </a:fld>
            <a:endParaRPr lang="en-US"/>
          </a:p>
        </p:txBody>
      </p:sp>
    </p:spTree>
    <p:extLst>
      <p:ext uri="{BB962C8B-B14F-4D97-AF65-F5344CB8AC3E}">
        <p14:creationId xmlns:p14="http://schemas.microsoft.com/office/powerpoint/2010/main" val="37022476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we use hotel reviews to gauge how happy/unhappy customers were?</a:t>
            </a:r>
          </a:p>
          <a:p>
            <a:r>
              <a:rPr lang="en-US" dirty="0"/>
              <a:t>Are customer service levels maintained at a high standard or has complacency kicked in in recent times?</a:t>
            </a:r>
          </a:p>
          <a:p>
            <a:endParaRPr lang="en-US" dirty="0"/>
          </a:p>
          <a:p>
            <a:r>
              <a:rPr lang="en-US" dirty="0"/>
              <a:t>Can we know from customer reviews what are the major concerns customers have? Are there patterns?</a:t>
            </a:r>
          </a:p>
          <a:p>
            <a:r>
              <a:rPr lang="en-US" dirty="0"/>
              <a:t>And if a change is implemented, can we sort of have a feel of whether things are going well?</a:t>
            </a:r>
          </a:p>
          <a:p>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4</a:t>
            </a:fld>
            <a:endParaRPr lang="en-US"/>
          </a:p>
        </p:txBody>
      </p:sp>
    </p:spTree>
    <p:extLst>
      <p:ext uri="{BB962C8B-B14F-4D97-AF65-F5344CB8AC3E}">
        <p14:creationId xmlns:p14="http://schemas.microsoft.com/office/powerpoint/2010/main" val="17505720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what generic operational structure of hotel management team could look like</a:t>
            </a:r>
          </a:p>
          <a:p>
            <a:endParaRPr lang="en-US" dirty="0"/>
          </a:p>
          <a:p>
            <a:r>
              <a:rPr lang="en-US" dirty="0"/>
              <a:t>Hotel manager is responsible in 3 broad areas 1. F&amp;B / 2. Customer Service in general / 3. Operations (room service/facility management)</a:t>
            </a:r>
          </a:p>
          <a:p>
            <a:endParaRPr lang="en-US" dirty="0"/>
          </a:p>
          <a:p>
            <a:r>
              <a:rPr lang="en-US" dirty="0"/>
              <a:t>DELEGATION is key for a good hotel manager. Each team does their job to the fullest. Often we find that due to manpower issues, staff have to do several things at once with no real focus of what really matters</a:t>
            </a:r>
          </a:p>
        </p:txBody>
      </p:sp>
      <p:sp>
        <p:nvSpPr>
          <p:cNvPr id="4" name="Slide Number Placeholder 3"/>
          <p:cNvSpPr>
            <a:spLocks noGrp="1"/>
          </p:cNvSpPr>
          <p:nvPr>
            <p:ph type="sldNum" sz="quarter" idx="5"/>
          </p:nvPr>
        </p:nvSpPr>
        <p:spPr/>
        <p:txBody>
          <a:bodyPr/>
          <a:lstStyle/>
          <a:p>
            <a:fld id="{8568AE71-D5FA-9642-BAC2-AC3577B71B7D}" type="slidenum">
              <a:rPr lang="en-US" smtClean="0"/>
              <a:t>5</a:t>
            </a:fld>
            <a:endParaRPr lang="en-US"/>
          </a:p>
        </p:txBody>
      </p:sp>
    </p:spTree>
    <p:extLst>
      <p:ext uri="{BB962C8B-B14F-4D97-AF65-F5344CB8AC3E}">
        <p14:creationId xmlns:p14="http://schemas.microsoft.com/office/powerpoint/2010/main" val="3939274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impact will my NLP project have?</a:t>
            </a:r>
          </a:p>
          <a:p>
            <a:endParaRPr lang="en-US" dirty="0"/>
          </a:p>
          <a:p>
            <a:r>
              <a:rPr lang="en-US" dirty="0"/>
              <a:t>1. Not practical for employee to go through all reviews across many review sites and digest everything</a:t>
            </a:r>
          </a:p>
          <a:p>
            <a:r>
              <a:rPr lang="en-US" dirty="0"/>
              <a:t>2. Stars on review sites can be subjective and may not be a good indicator of real sentiment (Asians are usually more critical/fussy than Europeans)</a:t>
            </a:r>
          </a:p>
          <a:p>
            <a:r>
              <a:rPr lang="en-US" dirty="0"/>
              <a:t>3. Hotel manager and team lead would be able to make better decisions if they know what needs to be prioritized</a:t>
            </a:r>
          </a:p>
          <a:p>
            <a:r>
              <a:rPr lang="en-US" dirty="0"/>
              <a:t>4. Burning concerns (bed bug/restaurant standards) can be attended to quickly</a:t>
            </a:r>
          </a:p>
        </p:txBody>
      </p:sp>
      <p:sp>
        <p:nvSpPr>
          <p:cNvPr id="4" name="Slide Number Placeholder 3"/>
          <p:cNvSpPr>
            <a:spLocks noGrp="1"/>
          </p:cNvSpPr>
          <p:nvPr>
            <p:ph type="sldNum" sz="quarter" idx="5"/>
          </p:nvPr>
        </p:nvSpPr>
        <p:spPr/>
        <p:txBody>
          <a:bodyPr/>
          <a:lstStyle/>
          <a:p>
            <a:fld id="{8568AE71-D5FA-9642-BAC2-AC3577B71B7D}" type="slidenum">
              <a:rPr lang="en-US" smtClean="0"/>
              <a:t>6</a:t>
            </a:fld>
            <a:endParaRPr lang="en-US"/>
          </a:p>
        </p:txBody>
      </p:sp>
    </p:spTree>
    <p:extLst>
      <p:ext uri="{BB962C8B-B14F-4D97-AF65-F5344CB8AC3E}">
        <p14:creationId xmlns:p14="http://schemas.microsoft.com/office/powerpoint/2010/main" val="1483166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TripAdvisor: data from 2003</a:t>
            </a:r>
          </a:p>
          <a:p>
            <a:r>
              <a:rPr lang="en-US" dirty="0"/>
              <a:t>Agoda: data from 2008</a:t>
            </a:r>
          </a:p>
          <a:p>
            <a:endParaRPr lang="en-US" dirty="0"/>
          </a:p>
          <a:p>
            <a:r>
              <a:rPr lang="en-US" dirty="0"/>
              <a:t>Why use data from 2010 onwards / Why this hotel?</a:t>
            </a:r>
          </a:p>
          <a:p>
            <a:r>
              <a:rPr lang="en-US" dirty="0"/>
              <a:t>Hotel went through major transformation in 2009, completely changing the façade of lobby and adding a shopping mall underneath it.</a:t>
            </a:r>
          </a:p>
          <a:p>
            <a:r>
              <a:rPr lang="en-US" dirty="0"/>
              <a:t>Some problems that came with it includes the fact that it is now a little confusing to navigate around the hotel.</a:t>
            </a:r>
          </a:p>
          <a:p>
            <a:r>
              <a:rPr lang="en-US" dirty="0"/>
              <a:t>But some facilities renovated. It is a super old hotel with history which dates back to 1970s</a:t>
            </a:r>
          </a:p>
        </p:txBody>
      </p:sp>
      <p:sp>
        <p:nvSpPr>
          <p:cNvPr id="4" name="Slide Number Placeholder 3"/>
          <p:cNvSpPr>
            <a:spLocks noGrp="1"/>
          </p:cNvSpPr>
          <p:nvPr>
            <p:ph type="sldNum" sz="quarter" idx="5"/>
          </p:nvPr>
        </p:nvSpPr>
        <p:spPr/>
        <p:txBody>
          <a:bodyPr/>
          <a:lstStyle/>
          <a:p>
            <a:fld id="{8568AE71-D5FA-9642-BAC2-AC3577B71B7D}" type="slidenum">
              <a:rPr lang="en-US" smtClean="0"/>
              <a:t>9</a:t>
            </a:fld>
            <a:endParaRPr lang="en-US"/>
          </a:p>
        </p:txBody>
      </p:sp>
    </p:spTree>
    <p:extLst>
      <p:ext uri="{BB962C8B-B14F-4D97-AF65-F5344CB8AC3E}">
        <p14:creationId xmlns:p14="http://schemas.microsoft.com/office/powerpoint/2010/main" val="33077179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Date Formatting: Not consistent on both data sources</a:t>
            </a:r>
          </a:p>
          <a:p>
            <a:endParaRPr lang="en-US" dirty="0"/>
          </a:p>
          <a:p>
            <a:r>
              <a:rPr lang="en-US" dirty="0"/>
              <a:t>Stop Words: Remove standard + Custom </a:t>
            </a:r>
            <a:r>
              <a:rPr lang="en-US" dirty="0" err="1"/>
              <a:t>stopwords</a:t>
            </a:r>
            <a:r>
              <a:rPr lang="en-US" dirty="0"/>
              <a:t> (during iterative process)</a:t>
            </a:r>
          </a:p>
          <a:p>
            <a:endParaRPr lang="en-US" dirty="0"/>
          </a:p>
          <a:p>
            <a:r>
              <a:rPr lang="en-US" dirty="0"/>
              <a:t>Lemmatization Using </a:t>
            </a:r>
            <a:r>
              <a:rPr lang="en-US" dirty="0" err="1"/>
              <a:t>SpaCy</a:t>
            </a:r>
            <a:r>
              <a:rPr lang="en-US" dirty="0"/>
              <a:t>: Better than stemming as I want to avoid losing information</a:t>
            </a:r>
          </a:p>
        </p:txBody>
      </p:sp>
      <p:sp>
        <p:nvSpPr>
          <p:cNvPr id="4" name="Slide Number Placeholder 3"/>
          <p:cNvSpPr>
            <a:spLocks noGrp="1"/>
          </p:cNvSpPr>
          <p:nvPr>
            <p:ph type="sldNum" sz="quarter" idx="5"/>
          </p:nvPr>
        </p:nvSpPr>
        <p:spPr/>
        <p:txBody>
          <a:bodyPr/>
          <a:lstStyle/>
          <a:p>
            <a:fld id="{8568AE71-D5FA-9642-BAC2-AC3577B71B7D}" type="slidenum">
              <a:rPr lang="en-US" smtClean="0"/>
              <a:t>11</a:t>
            </a:fld>
            <a:endParaRPr lang="en-US"/>
          </a:p>
        </p:txBody>
      </p:sp>
    </p:spTree>
    <p:extLst>
      <p:ext uri="{BB962C8B-B14F-4D97-AF65-F5344CB8AC3E}">
        <p14:creationId xmlns:p14="http://schemas.microsoft.com/office/powerpoint/2010/main" val="387351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17789 rows remain after using data from 2010</a:t>
            </a:r>
          </a:p>
          <a:p>
            <a:endParaRPr lang="en-US" dirty="0"/>
          </a:p>
          <a:p>
            <a:r>
              <a:rPr lang="en-US" dirty="0"/>
              <a:t>THIS DOES NOT INDICATE THE ACTUAL NUMBER OF CUSTOMERS STAYING AT HOTEL OVER TIME</a:t>
            </a:r>
          </a:p>
          <a:p>
            <a:endParaRPr lang="en-US" dirty="0"/>
          </a:p>
          <a:p>
            <a:r>
              <a:rPr lang="en-US" dirty="0"/>
              <a:t>Number of reviews posted was on the rise from 2010 to mid-2015, dropping as we move towards 2019.</a:t>
            </a:r>
          </a:p>
          <a:p>
            <a:endParaRPr lang="en-US" dirty="0"/>
          </a:p>
          <a:p>
            <a:endParaRPr lang="en-US" dirty="0"/>
          </a:p>
        </p:txBody>
      </p:sp>
      <p:sp>
        <p:nvSpPr>
          <p:cNvPr id="4" name="Slide Number Placeholder 3"/>
          <p:cNvSpPr>
            <a:spLocks noGrp="1"/>
          </p:cNvSpPr>
          <p:nvPr>
            <p:ph type="sldNum" sz="quarter" idx="5"/>
          </p:nvPr>
        </p:nvSpPr>
        <p:spPr/>
        <p:txBody>
          <a:bodyPr/>
          <a:lstStyle/>
          <a:p>
            <a:fld id="{8568AE71-D5FA-9642-BAC2-AC3577B71B7D}" type="slidenum">
              <a:rPr lang="en-US" smtClean="0"/>
              <a:t>12</a:t>
            </a:fld>
            <a:endParaRPr lang="en-US"/>
          </a:p>
        </p:txBody>
      </p:sp>
    </p:spTree>
    <p:extLst>
      <p:ext uri="{BB962C8B-B14F-4D97-AF65-F5344CB8AC3E}">
        <p14:creationId xmlns:p14="http://schemas.microsoft.com/office/powerpoint/2010/main" val="126957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0449F-5D8A-2D41-8B62-81816A7676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B16ED4-2E78-334B-90FA-A7BA6D18261F}"/>
              </a:ext>
            </a:extLst>
          </p:cNvPr>
          <p:cNvSpPr>
            <a:spLocks noGrp="1"/>
          </p:cNvSpPr>
          <p:nvPr>
            <p:ph type="subTitle" idx="1"/>
          </p:nvPr>
        </p:nvSpPr>
        <p:spPr>
          <a:xfrm>
            <a:off x="1524000" y="3602037"/>
            <a:ext cx="9144000" cy="1655763"/>
          </a:xfrm>
        </p:spPr>
        <p:txBody>
          <a:bodyPr/>
          <a:lstStyle>
            <a:lvl1pPr marL="0" indent="0" algn="ctr">
              <a:buNone/>
              <a:defRPr sz="2400"/>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3C3011-C98C-7F40-8C9E-1A6CA9FF35AE}"/>
              </a:ext>
            </a:extLst>
          </p:cNvPr>
          <p:cNvSpPr>
            <a:spLocks noGrp="1"/>
          </p:cNvSpPr>
          <p:nvPr>
            <p:ph type="dt" sz="half" idx="10"/>
          </p:nvPr>
        </p:nvSpPr>
        <p:spPr/>
        <p:txBody>
          <a:bodyPr/>
          <a:lstStyle/>
          <a:p>
            <a:fld id="{FD992419-5D8D-3E4F-8446-26C941D4E302}" type="datetime1">
              <a:rPr lang="en-SG" smtClean="0"/>
              <a:t>6/6/19</a:t>
            </a:fld>
            <a:endParaRPr lang="en-US"/>
          </a:p>
        </p:txBody>
      </p:sp>
      <p:sp>
        <p:nvSpPr>
          <p:cNvPr id="5" name="Footer Placeholder 4">
            <a:extLst>
              <a:ext uri="{FF2B5EF4-FFF2-40B4-BE49-F238E27FC236}">
                <a16:creationId xmlns:a16="http://schemas.microsoft.com/office/drawing/2014/main" id="{9C34787D-3DCE-3846-A0C1-095A5825C8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6073B3-4CDC-E246-BE3D-465E75FD390C}"/>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3184557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881C9-946E-C64F-B13F-F779727E03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DA08B6-770D-EE48-AAB7-D3025920A6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D4BC8B-9C24-F74F-9EE3-0A6026F13508}"/>
              </a:ext>
            </a:extLst>
          </p:cNvPr>
          <p:cNvSpPr>
            <a:spLocks noGrp="1"/>
          </p:cNvSpPr>
          <p:nvPr>
            <p:ph type="dt" sz="half" idx="10"/>
          </p:nvPr>
        </p:nvSpPr>
        <p:spPr/>
        <p:txBody>
          <a:bodyPr/>
          <a:lstStyle/>
          <a:p>
            <a:fld id="{82CF5F3D-FD15-784F-B74D-E736792475C8}" type="datetime1">
              <a:rPr lang="en-SG" smtClean="0"/>
              <a:t>6/6/19</a:t>
            </a:fld>
            <a:endParaRPr lang="en-US"/>
          </a:p>
        </p:txBody>
      </p:sp>
      <p:sp>
        <p:nvSpPr>
          <p:cNvPr id="5" name="Footer Placeholder 4">
            <a:extLst>
              <a:ext uri="{FF2B5EF4-FFF2-40B4-BE49-F238E27FC236}">
                <a16:creationId xmlns:a16="http://schemas.microsoft.com/office/drawing/2014/main" id="{8968935A-BE14-3946-82FB-E312F7EFA9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5F4302-22E9-6C40-8EE5-94BED0C0284A}"/>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18486990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53C35D-FEBF-DB40-84EC-E73F78151CC3}"/>
              </a:ext>
            </a:extLst>
          </p:cNvPr>
          <p:cNvSpPr>
            <a:spLocks noGrp="1"/>
          </p:cNvSpPr>
          <p:nvPr>
            <p:ph type="title" orient="vert"/>
          </p:nvPr>
        </p:nvSpPr>
        <p:spPr>
          <a:xfrm>
            <a:off x="8724902" y="365126"/>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9837F7D-94F3-D148-BA32-63777ADC4A6D}"/>
              </a:ext>
            </a:extLst>
          </p:cNvPr>
          <p:cNvSpPr>
            <a:spLocks noGrp="1"/>
          </p:cNvSpPr>
          <p:nvPr>
            <p:ph type="body" orient="vert" idx="1"/>
          </p:nvPr>
        </p:nvSpPr>
        <p:spPr>
          <a:xfrm>
            <a:off x="838202" y="365126"/>
            <a:ext cx="7734300"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2F75DC-B135-AB48-9204-00141EA81950}"/>
              </a:ext>
            </a:extLst>
          </p:cNvPr>
          <p:cNvSpPr>
            <a:spLocks noGrp="1"/>
          </p:cNvSpPr>
          <p:nvPr>
            <p:ph type="dt" sz="half" idx="10"/>
          </p:nvPr>
        </p:nvSpPr>
        <p:spPr/>
        <p:txBody>
          <a:bodyPr/>
          <a:lstStyle/>
          <a:p>
            <a:fld id="{6D588C41-3976-9E45-AEBC-B1C8D9B473C7}" type="datetime1">
              <a:rPr lang="en-SG" smtClean="0"/>
              <a:t>6/6/19</a:t>
            </a:fld>
            <a:endParaRPr lang="en-US"/>
          </a:p>
        </p:txBody>
      </p:sp>
      <p:sp>
        <p:nvSpPr>
          <p:cNvPr id="5" name="Footer Placeholder 4">
            <a:extLst>
              <a:ext uri="{FF2B5EF4-FFF2-40B4-BE49-F238E27FC236}">
                <a16:creationId xmlns:a16="http://schemas.microsoft.com/office/drawing/2014/main" id="{AC9F109C-17AA-E84C-B913-6ABAA6DA2F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0C42CA-96FD-3E43-90FA-3C618C523F06}"/>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2059974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7B6E7-A6A9-1D4D-9402-ED776E0726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FC567A-4537-4742-875C-B2A029898D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C739D1-CA22-CA44-A025-BE1833960554}"/>
              </a:ext>
            </a:extLst>
          </p:cNvPr>
          <p:cNvSpPr>
            <a:spLocks noGrp="1"/>
          </p:cNvSpPr>
          <p:nvPr>
            <p:ph type="dt" sz="half" idx="10"/>
          </p:nvPr>
        </p:nvSpPr>
        <p:spPr/>
        <p:txBody>
          <a:bodyPr/>
          <a:lstStyle/>
          <a:p>
            <a:fld id="{765B0EEE-8BE5-7943-BE65-64960A541A18}" type="datetime1">
              <a:rPr lang="en-SG" smtClean="0"/>
              <a:t>6/6/19</a:t>
            </a:fld>
            <a:endParaRPr lang="en-US"/>
          </a:p>
        </p:txBody>
      </p:sp>
      <p:sp>
        <p:nvSpPr>
          <p:cNvPr id="5" name="Footer Placeholder 4">
            <a:extLst>
              <a:ext uri="{FF2B5EF4-FFF2-40B4-BE49-F238E27FC236}">
                <a16:creationId xmlns:a16="http://schemas.microsoft.com/office/drawing/2014/main" id="{998BA188-AD85-3840-8239-5C2A7DE442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E58204-06A3-CD4A-90B8-A83ED006C4D3}"/>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323617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CCF27-F606-2A46-8B27-DCAE6DC3690B}"/>
              </a:ext>
            </a:extLst>
          </p:cNvPr>
          <p:cNvSpPr>
            <a:spLocks noGrp="1"/>
          </p:cNvSpPr>
          <p:nvPr>
            <p:ph type="title"/>
          </p:nvPr>
        </p:nvSpPr>
        <p:spPr>
          <a:xfrm>
            <a:off x="831851" y="1709741"/>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E76B01-67F4-8C41-9BAD-18BE55790451}"/>
              </a:ext>
            </a:extLst>
          </p:cNvPr>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A2B828-4EB4-A440-BEF9-9779DB73D4D1}"/>
              </a:ext>
            </a:extLst>
          </p:cNvPr>
          <p:cNvSpPr>
            <a:spLocks noGrp="1"/>
          </p:cNvSpPr>
          <p:nvPr>
            <p:ph type="dt" sz="half" idx="10"/>
          </p:nvPr>
        </p:nvSpPr>
        <p:spPr/>
        <p:txBody>
          <a:bodyPr/>
          <a:lstStyle/>
          <a:p>
            <a:fld id="{312D74DA-6CC6-E04E-8F22-279885D3D58A}" type="datetime1">
              <a:rPr lang="en-SG" smtClean="0"/>
              <a:t>6/6/19</a:t>
            </a:fld>
            <a:endParaRPr lang="en-US"/>
          </a:p>
        </p:txBody>
      </p:sp>
      <p:sp>
        <p:nvSpPr>
          <p:cNvPr id="5" name="Footer Placeholder 4">
            <a:extLst>
              <a:ext uri="{FF2B5EF4-FFF2-40B4-BE49-F238E27FC236}">
                <a16:creationId xmlns:a16="http://schemas.microsoft.com/office/drawing/2014/main" id="{C98BA49A-3F33-AF47-86C2-F8A9C1F5F0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F2C450-9AE3-CD4B-8A93-90B6C825C935}"/>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394298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1F2E9-EE68-7446-87D8-41E1C96FF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F0FBA3-A1B7-5041-B7BF-6E317BD608BA}"/>
              </a:ext>
            </a:extLst>
          </p:cNvPr>
          <p:cNvSpPr>
            <a:spLocks noGrp="1"/>
          </p:cNvSpPr>
          <p:nvPr>
            <p:ph sz="half" idx="1"/>
          </p:nvPr>
        </p:nvSpPr>
        <p:spPr>
          <a:xfrm>
            <a:off x="838200" y="1825625"/>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2AB228-CCEB-1646-91A8-F9F34BBE8C24}"/>
              </a:ext>
            </a:extLst>
          </p:cNvPr>
          <p:cNvSpPr>
            <a:spLocks noGrp="1"/>
          </p:cNvSpPr>
          <p:nvPr>
            <p:ph sz="half" idx="2"/>
          </p:nvPr>
        </p:nvSpPr>
        <p:spPr>
          <a:xfrm>
            <a:off x="6172200" y="1825625"/>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5E4913-654B-FE4D-AA7B-3D87890F238D}"/>
              </a:ext>
            </a:extLst>
          </p:cNvPr>
          <p:cNvSpPr>
            <a:spLocks noGrp="1"/>
          </p:cNvSpPr>
          <p:nvPr>
            <p:ph type="dt" sz="half" idx="10"/>
          </p:nvPr>
        </p:nvSpPr>
        <p:spPr/>
        <p:txBody>
          <a:bodyPr/>
          <a:lstStyle/>
          <a:p>
            <a:fld id="{5EFA9ABA-5BEC-A148-8F0C-7AC376200680}" type="datetime1">
              <a:rPr lang="en-SG" smtClean="0"/>
              <a:t>6/6/19</a:t>
            </a:fld>
            <a:endParaRPr lang="en-US"/>
          </a:p>
        </p:txBody>
      </p:sp>
      <p:sp>
        <p:nvSpPr>
          <p:cNvPr id="6" name="Footer Placeholder 5">
            <a:extLst>
              <a:ext uri="{FF2B5EF4-FFF2-40B4-BE49-F238E27FC236}">
                <a16:creationId xmlns:a16="http://schemas.microsoft.com/office/drawing/2014/main" id="{37436DA2-A9A2-854D-9C77-DFB79BAF82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82D830-3914-274B-B9D7-8532BD3B624C}"/>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863192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15CB4-C7C4-0642-8A57-913248D204C7}"/>
              </a:ext>
            </a:extLst>
          </p:cNvPr>
          <p:cNvSpPr>
            <a:spLocks noGrp="1"/>
          </p:cNvSpPr>
          <p:nvPr>
            <p:ph type="title"/>
          </p:nvPr>
        </p:nvSpPr>
        <p:spPr>
          <a:xfrm>
            <a:off x="839788" y="365128"/>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AD35DB-5623-464C-A039-9FB33971EE66}"/>
              </a:ext>
            </a:extLst>
          </p:cNvPr>
          <p:cNvSpPr>
            <a:spLocks noGrp="1"/>
          </p:cNvSpPr>
          <p:nvPr>
            <p:ph type="body" idx="1"/>
          </p:nvPr>
        </p:nvSpPr>
        <p:spPr>
          <a:xfrm>
            <a:off x="839789"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D6F33C-F06F-9D4C-99E7-E64610350C65}"/>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402E94-343C-4D44-B62C-B05CDA9E2EBA}"/>
              </a:ext>
            </a:extLst>
          </p:cNvPr>
          <p:cNvSpPr>
            <a:spLocks noGrp="1"/>
          </p:cNvSpPr>
          <p:nvPr>
            <p:ph type="body" sz="quarter" idx="3"/>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F2EE86-74A0-1343-968E-F698A9B4793E}"/>
              </a:ext>
            </a:extLst>
          </p:cNvPr>
          <p:cNvSpPr>
            <a:spLocks noGrp="1"/>
          </p:cNvSpPr>
          <p:nvPr>
            <p:ph sz="quarter" idx="4"/>
          </p:nvPr>
        </p:nvSpPr>
        <p:spPr>
          <a:xfrm>
            <a:off x="6172202"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71AD56-5464-9540-9D79-1786255BA361}"/>
              </a:ext>
            </a:extLst>
          </p:cNvPr>
          <p:cNvSpPr>
            <a:spLocks noGrp="1"/>
          </p:cNvSpPr>
          <p:nvPr>
            <p:ph type="dt" sz="half" idx="10"/>
          </p:nvPr>
        </p:nvSpPr>
        <p:spPr/>
        <p:txBody>
          <a:bodyPr/>
          <a:lstStyle/>
          <a:p>
            <a:fld id="{8074F443-171D-B745-B341-1B7EE7664A6C}" type="datetime1">
              <a:rPr lang="en-SG" smtClean="0"/>
              <a:t>6/6/19</a:t>
            </a:fld>
            <a:endParaRPr lang="en-US"/>
          </a:p>
        </p:txBody>
      </p:sp>
      <p:sp>
        <p:nvSpPr>
          <p:cNvPr id="8" name="Footer Placeholder 7">
            <a:extLst>
              <a:ext uri="{FF2B5EF4-FFF2-40B4-BE49-F238E27FC236}">
                <a16:creationId xmlns:a16="http://schemas.microsoft.com/office/drawing/2014/main" id="{524125BF-BAE0-3849-857A-0C9EAAEAB5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EEA0318-9098-0949-92B2-429F1B216192}"/>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3035962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06146-532B-BD41-854E-54FD6A99A1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94D5DB6-B37F-9447-B7F7-FEB0D68EE927}"/>
              </a:ext>
            </a:extLst>
          </p:cNvPr>
          <p:cNvSpPr>
            <a:spLocks noGrp="1"/>
          </p:cNvSpPr>
          <p:nvPr>
            <p:ph type="dt" sz="half" idx="10"/>
          </p:nvPr>
        </p:nvSpPr>
        <p:spPr/>
        <p:txBody>
          <a:bodyPr/>
          <a:lstStyle/>
          <a:p>
            <a:fld id="{BED89668-FE90-F74D-9427-B430CB44F73F}" type="datetime1">
              <a:rPr lang="en-SG" smtClean="0"/>
              <a:t>6/6/19</a:t>
            </a:fld>
            <a:endParaRPr lang="en-US"/>
          </a:p>
        </p:txBody>
      </p:sp>
      <p:sp>
        <p:nvSpPr>
          <p:cNvPr id="4" name="Footer Placeholder 3">
            <a:extLst>
              <a:ext uri="{FF2B5EF4-FFF2-40B4-BE49-F238E27FC236}">
                <a16:creationId xmlns:a16="http://schemas.microsoft.com/office/drawing/2014/main" id="{45057443-9D4D-7347-84A3-DE1F0C6CBA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206321B-4092-5C4C-9113-31E0A5DA6C54}"/>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4158923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09AE07-3B83-DF4A-830B-90DD41FD5A98}"/>
              </a:ext>
            </a:extLst>
          </p:cNvPr>
          <p:cNvSpPr>
            <a:spLocks noGrp="1"/>
          </p:cNvSpPr>
          <p:nvPr>
            <p:ph type="dt" sz="half" idx="10"/>
          </p:nvPr>
        </p:nvSpPr>
        <p:spPr/>
        <p:txBody>
          <a:bodyPr/>
          <a:lstStyle/>
          <a:p>
            <a:fld id="{D2DC8644-75AE-2942-A3A1-B82B92232496}" type="datetime1">
              <a:rPr lang="en-SG" smtClean="0"/>
              <a:t>6/6/19</a:t>
            </a:fld>
            <a:endParaRPr lang="en-US"/>
          </a:p>
        </p:txBody>
      </p:sp>
      <p:sp>
        <p:nvSpPr>
          <p:cNvPr id="3" name="Footer Placeholder 2">
            <a:extLst>
              <a:ext uri="{FF2B5EF4-FFF2-40B4-BE49-F238E27FC236}">
                <a16:creationId xmlns:a16="http://schemas.microsoft.com/office/drawing/2014/main" id="{395DF0DA-9001-2848-A226-6473FBB632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602852B-18C6-1C46-8D1D-FBEAE998AEA8}"/>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1425141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60735-E56B-ED43-8039-7BF24C5178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8B1EA5-286B-2841-A9CA-8B7C808105E5}"/>
              </a:ext>
            </a:extLst>
          </p:cNvPr>
          <p:cNvSpPr>
            <a:spLocks noGrp="1"/>
          </p:cNvSpPr>
          <p:nvPr>
            <p:ph idx="1"/>
          </p:nvPr>
        </p:nvSpPr>
        <p:spPr>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AEE2B7F-0F5D-1F45-8FF8-9AB608005E47}"/>
              </a:ext>
            </a:extLst>
          </p:cNvPr>
          <p:cNvSpPr>
            <a:spLocks noGrp="1"/>
          </p:cNvSpPr>
          <p:nvPr>
            <p:ph type="body" sz="half" idx="2"/>
          </p:nvPr>
        </p:nvSpPr>
        <p:spPr>
          <a:xfrm>
            <a:off x="839788" y="2057401"/>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86DD57-4969-4B46-B6B4-40BF2EBE2CE8}"/>
              </a:ext>
            </a:extLst>
          </p:cNvPr>
          <p:cNvSpPr>
            <a:spLocks noGrp="1"/>
          </p:cNvSpPr>
          <p:nvPr>
            <p:ph type="dt" sz="half" idx="10"/>
          </p:nvPr>
        </p:nvSpPr>
        <p:spPr/>
        <p:txBody>
          <a:bodyPr/>
          <a:lstStyle/>
          <a:p>
            <a:fld id="{0B954433-B060-7748-847D-A1E6D6ADF12A}" type="datetime1">
              <a:rPr lang="en-SG" smtClean="0"/>
              <a:t>6/6/19</a:t>
            </a:fld>
            <a:endParaRPr lang="en-US"/>
          </a:p>
        </p:txBody>
      </p:sp>
      <p:sp>
        <p:nvSpPr>
          <p:cNvPr id="6" name="Footer Placeholder 5">
            <a:extLst>
              <a:ext uri="{FF2B5EF4-FFF2-40B4-BE49-F238E27FC236}">
                <a16:creationId xmlns:a16="http://schemas.microsoft.com/office/drawing/2014/main" id="{FA119DD9-614A-DC47-8AC1-FE03D4DC8F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3FB5C6-58EC-3241-B1C7-955074E74750}"/>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2260185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3B171-3D53-6D4D-83DB-6BFB4C0C12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6EB04F8-09ED-5B42-BE6F-C70E28BE84D7}"/>
              </a:ext>
            </a:extLst>
          </p:cNvPr>
          <p:cNvSpPr>
            <a:spLocks noGrp="1"/>
          </p:cNvSpPr>
          <p:nvPr>
            <p:ph type="pic" idx="1"/>
          </p:nvPr>
        </p:nvSpPr>
        <p:spPr>
          <a:xfrm>
            <a:off x="5183188" y="987429"/>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endParaRPr lang="en-US"/>
          </a:p>
        </p:txBody>
      </p:sp>
      <p:sp>
        <p:nvSpPr>
          <p:cNvPr id="4" name="Text Placeholder 3">
            <a:extLst>
              <a:ext uri="{FF2B5EF4-FFF2-40B4-BE49-F238E27FC236}">
                <a16:creationId xmlns:a16="http://schemas.microsoft.com/office/drawing/2014/main" id="{B8BE3AD9-C13B-BB44-B795-F0269C3D3A56}"/>
              </a:ext>
            </a:extLst>
          </p:cNvPr>
          <p:cNvSpPr>
            <a:spLocks noGrp="1"/>
          </p:cNvSpPr>
          <p:nvPr>
            <p:ph type="body" sz="half" idx="2"/>
          </p:nvPr>
        </p:nvSpPr>
        <p:spPr>
          <a:xfrm>
            <a:off x="839788" y="2057401"/>
            <a:ext cx="3932237"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BFFF3B-374F-E04D-92E9-F6F61BD86D29}"/>
              </a:ext>
            </a:extLst>
          </p:cNvPr>
          <p:cNvSpPr>
            <a:spLocks noGrp="1"/>
          </p:cNvSpPr>
          <p:nvPr>
            <p:ph type="dt" sz="half" idx="10"/>
          </p:nvPr>
        </p:nvSpPr>
        <p:spPr/>
        <p:txBody>
          <a:bodyPr/>
          <a:lstStyle/>
          <a:p>
            <a:fld id="{2EE80FB1-3F84-DD46-9147-6A9694AE2A94}" type="datetime1">
              <a:rPr lang="en-SG" smtClean="0"/>
              <a:t>6/6/19</a:t>
            </a:fld>
            <a:endParaRPr lang="en-US"/>
          </a:p>
        </p:txBody>
      </p:sp>
      <p:sp>
        <p:nvSpPr>
          <p:cNvPr id="6" name="Footer Placeholder 5">
            <a:extLst>
              <a:ext uri="{FF2B5EF4-FFF2-40B4-BE49-F238E27FC236}">
                <a16:creationId xmlns:a16="http://schemas.microsoft.com/office/drawing/2014/main" id="{B529D7ED-A6A7-924D-AB52-386C47D91F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7D862F-44F5-5741-A715-B9BAD9B512EE}"/>
              </a:ext>
            </a:extLst>
          </p:cNvPr>
          <p:cNvSpPr>
            <a:spLocks noGrp="1"/>
          </p:cNvSpPr>
          <p:nvPr>
            <p:ph type="sldNum" sz="quarter" idx="12"/>
          </p:nvPr>
        </p:nvSpPr>
        <p:spPr/>
        <p:txBody>
          <a:bodyPr/>
          <a:lstStyle/>
          <a:p>
            <a:fld id="{532B4791-E7F0-5248-ABB5-6879CF62FE50}" type="slidenum">
              <a:rPr lang="en-US" smtClean="0"/>
              <a:t>‹#›</a:t>
            </a:fld>
            <a:endParaRPr lang="en-US"/>
          </a:p>
        </p:txBody>
      </p:sp>
    </p:spTree>
    <p:extLst>
      <p:ext uri="{BB962C8B-B14F-4D97-AF65-F5344CB8AC3E}">
        <p14:creationId xmlns:p14="http://schemas.microsoft.com/office/powerpoint/2010/main" val="481824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E25D4D-9F55-504C-BF00-64B570E79C4B}"/>
              </a:ext>
            </a:extLst>
          </p:cNvPr>
          <p:cNvSpPr>
            <a:spLocks noGrp="1"/>
          </p:cNvSpPr>
          <p:nvPr>
            <p:ph type="title"/>
          </p:nvPr>
        </p:nvSpPr>
        <p:spPr>
          <a:xfrm>
            <a:off x="838200" y="365128"/>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DCEFEF-9E1A-ED43-BC39-394320F4893C}"/>
              </a:ext>
            </a:extLst>
          </p:cNvPr>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43FF72-6284-3C44-87D6-61D13E2D4DCF}"/>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EDDD14-7EF3-924C-92FD-0D63FAEEB593}" type="datetime1">
              <a:rPr lang="en-SG" smtClean="0"/>
              <a:t>6/6/19</a:t>
            </a:fld>
            <a:endParaRPr lang="en-US"/>
          </a:p>
        </p:txBody>
      </p:sp>
      <p:sp>
        <p:nvSpPr>
          <p:cNvPr id="5" name="Footer Placeholder 4">
            <a:extLst>
              <a:ext uri="{FF2B5EF4-FFF2-40B4-BE49-F238E27FC236}">
                <a16:creationId xmlns:a16="http://schemas.microsoft.com/office/drawing/2014/main" id="{9BE81F29-5658-D54C-8874-1EC18E73557B}"/>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B8A0507-24DC-C248-9D83-A51A5A4B2EDF}"/>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2B4791-E7F0-5248-ABB5-6879CF62FE50}" type="slidenum">
              <a:rPr lang="en-US" smtClean="0"/>
              <a:t>‹#›</a:t>
            </a:fld>
            <a:endParaRPr lang="en-US"/>
          </a:p>
        </p:txBody>
      </p:sp>
    </p:spTree>
    <p:extLst>
      <p:ext uri="{BB962C8B-B14F-4D97-AF65-F5344CB8AC3E}">
        <p14:creationId xmlns:p14="http://schemas.microsoft.com/office/powerpoint/2010/main" val="231550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35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8.tiff"/></Relationships>
</file>

<file path=ppt/slides/_rels/slide2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 Id="rId5" Type="http://schemas.openxmlformats.org/officeDocument/2006/relationships/image" Target="../media/image10.tiff"/><Relationship Id="rId4" Type="http://schemas.openxmlformats.org/officeDocument/2006/relationships/image" Target="../media/image9.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67385"/>
        </a:solidFill>
        <a:effectLst/>
      </p:bgPr>
    </p:bg>
    <p:spTree>
      <p:nvGrpSpPr>
        <p:cNvPr id="1" name=""/>
        <p:cNvGrpSpPr/>
        <p:nvPr/>
      </p:nvGrpSpPr>
      <p:grpSpPr>
        <a:xfrm>
          <a:off x="0" y="0"/>
          <a:ext cx="0" cy="0"/>
          <a:chOff x="0" y="0"/>
          <a:chExt cx="0" cy="0"/>
        </a:xfrm>
      </p:grpSpPr>
      <p:sp>
        <p:nvSpPr>
          <p:cNvPr id="4" name="Google Shape;163;p30">
            <a:extLst>
              <a:ext uri="{FF2B5EF4-FFF2-40B4-BE49-F238E27FC236}">
                <a16:creationId xmlns:a16="http://schemas.microsoft.com/office/drawing/2014/main" id="{0EF40A70-4B75-E646-A82D-6D503688CDBF}"/>
              </a:ext>
            </a:extLst>
          </p:cNvPr>
          <p:cNvSpPr txBox="1"/>
          <p:nvPr/>
        </p:nvSpPr>
        <p:spPr>
          <a:xfrm>
            <a:off x="3" y="3677781"/>
            <a:ext cx="12191999" cy="608100"/>
          </a:xfrm>
          <a:prstGeom prst="rect">
            <a:avLst/>
          </a:prstGeom>
          <a:noFill/>
          <a:ln>
            <a:noFill/>
          </a:ln>
        </p:spPr>
        <p:txBody>
          <a:bodyPr spcFirstLastPara="1" wrap="square" lIns="91425" tIns="91425" rIns="91425" bIns="91425" anchor="t" anchorCtr="0">
            <a:noAutofit/>
          </a:bodyPr>
          <a:lstStyle/>
          <a:p>
            <a:pPr algn="ctr"/>
            <a:r>
              <a:rPr lang="en-US" sz="2000" dirty="0" err="1">
                <a:solidFill>
                  <a:srgbClr val="FFFFFF"/>
                </a:solidFill>
                <a:latin typeface="Trebuchet MS"/>
                <a:ea typeface="Trebuchet MS"/>
                <a:cs typeface="Trebuchet MS"/>
                <a:sym typeface="Trebuchet MS"/>
              </a:rPr>
              <a:t>Optimising</a:t>
            </a:r>
            <a:r>
              <a:rPr lang="en-US" sz="2000" dirty="0">
                <a:solidFill>
                  <a:srgbClr val="FFFFFF"/>
                </a:solidFill>
                <a:latin typeface="Trebuchet MS"/>
                <a:ea typeface="Trebuchet MS"/>
                <a:cs typeface="Trebuchet MS"/>
                <a:sym typeface="Trebuchet MS"/>
              </a:rPr>
              <a:t> Customer Service</a:t>
            </a:r>
          </a:p>
          <a:p>
            <a:pPr algn="ctr"/>
            <a:r>
              <a:rPr lang="en-US" sz="2000" dirty="0">
                <a:solidFill>
                  <a:srgbClr val="FFFFFF"/>
                </a:solidFill>
                <a:latin typeface="Trebuchet MS"/>
                <a:ea typeface="Trebuchet MS"/>
                <a:cs typeface="Trebuchet MS"/>
                <a:sym typeface="Trebuchet MS"/>
              </a:rPr>
              <a:t>&amp;</a:t>
            </a:r>
          </a:p>
          <a:p>
            <a:pPr algn="ctr"/>
            <a:r>
              <a:rPr lang="en-US" sz="2000" dirty="0">
                <a:solidFill>
                  <a:srgbClr val="FFFFFF"/>
                </a:solidFill>
                <a:latin typeface="Trebuchet MS"/>
                <a:ea typeface="Trebuchet MS"/>
                <a:cs typeface="Trebuchet MS"/>
                <a:sym typeface="Trebuchet MS"/>
              </a:rPr>
              <a:t>Operational Efficiency in the Hotel Industry</a:t>
            </a:r>
            <a:endParaRPr sz="2000" dirty="0">
              <a:solidFill>
                <a:srgbClr val="FFFFFF"/>
              </a:solidFill>
              <a:latin typeface="Trebuchet MS"/>
              <a:ea typeface="Trebuchet MS"/>
              <a:cs typeface="Trebuchet MS"/>
              <a:sym typeface="Trebuchet MS"/>
            </a:endParaRPr>
          </a:p>
        </p:txBody>
      </p:sp>
      <p:sp>
        <p:nvSpPr>
          <p:cNvPr id="5" name="Google Shape;164;p30">
            <a:extLst>
              <a:ext uri="{FF2B5EF4-FFF2-40B4-BE49-F238E27FC236}">
                <a16:creationId xmlns:a16="http://schemas.microsoft.com/office/drawing/2014/main" id="{BF385AC0-3893-A449-A810-5B5B8FD8F68A}"/>
              </a:ext>
            </a:extLst>
          </p:cNvPr>
          <p:cNvSpPr txBox="1"/>
          <p:nvPr/>
        </p:nvSpPr>
        <p:spPr>
          <a:xfrm>
            <a:off x="0" y="1622752"/>
            <a:ext cx="12192000" cy="752488"/>
          </a:xfrm>
          <a:prstGeom prst="rect">
            <a:avLst/>
          </a:prstGeom>
          <a:noFill/>
          <a:ln>
            <a:noFill/>
          </a:ln>
        </p:spPr>
        <p:txBody>
          <a:bodyPr spcFirstLastPara="1" wrap="square" lIns="91425" tIns="91425" rIns="91425" bIns="91425" anchor="t" anchorCtr="0">
            <a:noAutofit/>
          </a:bodyPr>
          <a:lstStyle/>
          <a:p>
            <a:pPr algn="ctr"/>
            <a:r>
              <a:rPr lang="en-US" sz="4400" b="1" dirty="0">
                <a:solidFill>
                  <a:srgbClr val="FFFFFF"/>
                </a:solidFill>
                <a:latin typeface="Trebuchet MS"/>
                <a:ea typeface="Trebuchet MS"/>
                <a:cs typeface="Trebuchet MS"/>
                <a:sym typeface="Trebuchet MS"/>
              </a:rPr>
              <a:t>DSI-7</a:t>
            </a:r>
          </a:p>
          <a:p>
            <a:pPr algn="ctr"/>
            <a:r>
              <a:rPr lang="en-US" sz="4400" b="1" dirty="0">
                <a:solidFill>
                  <a:srgbClr val="FFFFFF"/>
                </a:solidFill>
                <a:latin typeface="Trebuchet MS"/>
                <a:ea typeface="Trebuchet MS"/>
                <a:cs typeface="Trebuchet MS"/>
                <a:sym typeface="Trebuchet MS"/>
              </a:rPr>
              <a:t>Capstone Project</a:t>
            </a:r>
            <a:endParaRPr sz="4400" b="1" dirty="0">
              <a:solidFill>
                <a:srgbClr val="FFFFFF"/>
              </a:solidFill>
              <a:latin typeface="Trebuchet MS"/>
              <a:ea typeface="Trebuchet MS"/>
              <a:cs typeface="Trebuchet MS"/>
              <a:sym typeface="Trebuchet MS"/>
            </a:endParaRPr>
          </a:p>
        </p:txBody>
      </p:sp>
      <p:sp>
        <p:nvSpPr>
          <p:cNvPr id="3" name="Slide Number Placeholder 2">
            <a:extLst>
              <a:ext uri="{FF2B5EF4-FFF2-40B4-BE49-F238E27FC236}">
                <a16:creationId xmlns:a16="http://schemas.microsoft.com/office/drawing/2014/main" id="{CEADC620-5EC1-6C47-8AFE-2D8829B22B95}"/>
              </a:ext>
            </a:extLst>
          </p:cNvPr>
          <p:cNvSpPr>
            <a:spLocks noGrp="1"/>
          </p:cNvSpPr>
          <p:nvPr>
            <p:ph type="sldNum" sz="quarter" idx="12"/>
          </p:nvPr>
        </p:nvSpPr>
        <p:spPr/>
        <p:txBody>
          <a:bodyPr/>
          <a:lstStyle/>
          <a:p>
            <a:fld id="{532B4791-E7F0-5248-ABB5-6879CF62FE50}" type="slidenum">
              <a:rPr lang="en-US" smtClean="0"/>
              <a:t>1</a:t>
            </a:fld>
            <a:endParaRPr lang="en-US"/>
          </a:p>
        </p:txBody>
      </p:sp>
      <p:sp>
        <p:nvSpPr>
          <p:cNvPr id="6" name="Google Shape;163;p30">
            <a:extLst>
              <a:ext uri="{FF2B5EF4-FFF2-40B4-BE49-F238E27FC236}">
                <a16:creationId xmlns:a16="http://schemas.microsoft.com/office/drawing/2014/main" id="{AD602F8D-143B-F749-809D-B64781F6FB66}"/>
              </a:ext>
            </a:extLst>
          </p:cNvPr>
          <p:cNvSpPr txBox="1"/>
          <p:nvPr/>
        </p:nvSpPr>
        <p:spPr>
          <a:xfrm>
            <a:off x="0" y="5202873"/>
            <a:ext cx="12191999" cy="608100"/>
          </a:xfrm>
          <a:prstGeom prst="rect">
            <a:avLst/>
          </a:prstGeom>
          <a:noFill/>
          <a:ln>
            <a:noFill/>
          </a:ln>
        </p:spPr>
        <p:txBody>
          <a:bodyPr spcFirstLastPara="1" wrap="square" lIns="91425" tIns="91425" rIns="91425" bIns="91425" anchor="t" anchorCtr="0">
            <a:noAutofit/>
          </a:bodyPr>
          <a:lstStyle/>
          <a:p>
            <a:pPr algn="ctr"/>
            <a:r>
              <a:rPr lang="en-US" sz="1600" dirty="0">
                <a:solidFill>
                  <a:srgbClr val="FFFFFF"/>
                </a:solidFill>
                <a:latin typeface="Trebuchet MS"/>
                <a:ea typeface="Trebuchet MS"/>
                <a:cs typeface="Trebuchet MS"/>
                <a:sym typeface="Trebuchet MS"/>
              </a:rPr>
              <a:t>By: Vincent Kwan Wen Seng</a:t>
            </a:r>
            <a:endParaRPr sz="1600" dirty="0">
              <a:solidFill>
                <a:srgbClr val="FFFFFF"/>
              </a:solidFill>
              <a:latin typeface="Trebuchet MS"/>
              <a:ea typeface="Trebuchet MS"/>
              <a:cs typeface="Trebuchet MS"/>
              <a:sym typeface="Trebuchet MS"/>
            </a:endParaRPr>
          </a:p>
        </p:txBody>
      </p:sp>
    </p:spTree>
    <p:extLst>
      <p:ext uri="{BB962C8B-B14F-4D97-AF65-F5344CB8AC3E}">
        <p14:creationId xmlns:p14="http://schemas.microsoft.com/office/powerpoint/2010/main" val="1036705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667385"/>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1242B6-670D-9E49-B481-EE064FD6229B}"/>
              </a:ext>
            </a:extLst>
          </p:cNvPr>
          <p:cNvSpPr txBox="1"/>
          <p:nvPr/>
        </p:nvSpPr>
        <p:spPr>
          <a:xfrm>
            <a:off x="0" y="1441823"/>
            <a:ext cx="12191999" cy="3245312"/>
          </a:xfrm>
          <a:prstGeom prst="rect">
            <a:avLst/>
          </a:prstGeom>
          <a:noFill/>
        </p:spPr>
        <p:txBody>
          <a:bodyPr wrap="square" rtlCol="0">
            <a:spAutoFit/>
          </a:bodyPr>
          <a:lstStyle/>
          <a:p>
            <a:pPr algn="ctr">
              <a:lnSpc>
                <a:spcPct val="200000"/>
              </a:lnSpc>
            </a:pPr>
            <a:r>
              <a:rPr lang="en-US" sz="3600" b="1" dirty="0">
                <a:solidFill>
                  <a:schemeClr val="bg1"/>
                </a:solidFill>
                <a:latin typeface="Trebuchet MS" panose="020B0703020202090204" pitchFamily="34" charset="0"/>
              </a:rPr>
              <a:t>Data Pre-processing</a:t>
            </a:r>
          </a:p>
          <a:p>
            <a:pPr algn="ctr">
              <a:lnSpc>
                <a:spcPct val="200000"/>
              </a:lnSpc>
            </a:pPr>
            <a:r>
              <a:rPr lang="en-US" sz="3600" b="1" dirty="0">
                <a:solidFill>
                  <a:schemeClr val="bg1"/>
                </a:solidFill>
                <a:latin typeface="Trebuchet MS" panose="020B0703020202090204" pitchFamily="34" charset="0"/>
              </a:rPr>
              <a:t>&amp;</a:t>
            </a:r>
          </a:p>
          <a:p>
            <a:pPr algn="ctr">
              <a:lnSpc>
                <a:spcPct val="200000"/>
              </a:lnSpc>
            </a:pPr>
            <a:r>
              <a:rPr lang="en-US" sz="3600" b="1" dirty="0">
                <a:solidFill>
                  <a:schemeClr val="bg1"/>
                </a:solidFill>
                <a:latin typeface="Trebuchet MS" panose="020B0703020202090204" pitchFamily="34" charset="0"/>
              </a:rPr>
              <a:t>Exploratory Data Analysis</a:t>
            </a:r>
          </a:p>
        </p:txBody>
      </p:sp>
      <p:sp>
        <p:nvSpPr>
          <p:cNvPr id="3" name="Slide Number Placeholder 2">
            <a:extLst>
              <a:ext uri="{FF2B5EF4-FFF2-40B4-BE49-F238E27FC236}">
                <a16:creationId xmlns:a16="http://schemas.microsoft.com/office/drawing/2014/main" id="{900988CE-5281-E34F-8D97-CDD04E875A6B}"/>
              </a:ext>
            </a:extLst>
          </p:cNvPr>
          <p:cNvSpPr>
            <a:spLocks noGrp="1"/>
          </p:cNvSpPr>
          <p:nvPr>
            <p:ph type="sldNum" sz="quarter" idx="12"/>
          </p:nvPr>
        </p:nvSpPr>
        <p:spPr/>
        <p:txBody>
          <a:bodyPr/>
          <a:lstStyle/>
          <a:p>
            <a:fld id="{532B4791-E7F0-5248-ABB5-6879CF62FE50}" type="slidenum">
              <a:rPr lang="en-US" smtClean="0"/>
              <a:t>10</a:t>
            </a:fld>
            <a:endParaRPr lang="en-US"/>
          </a:p>
        </p:txBody>
      </p:sp>
    </p:spTree>
    <p:extLst>
      <p:ext uri="{BB962C8B-B14F-4D97-AF65-F5344CB8AC3E}">
        <p14:creationId xmlns:p14="http://schemas.microsoft.com/office/powerpoint/2010/main" val="2828210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667385"/>
                </a:solidFill>
                <a:latin typeface="Trebuchet MS" panose="020B0703020202090204" pitchFamily="34" charset="0"/>
              </a:rPr>
              <a:t>Data</a:t>
            </a:r>
            <a:r>
              <a:rPr lang="en-GB" sz="3200" b="1" dirty="0">
                <a:solidFill>
                  <a:srgbClr val="EF795B"/>
                </a:solidFill>
                <a:latin typeface="Trebuchet MS" panose="020B0703020202090204" pitchFamily="34" charset="0"/>
              </a:rPr>
              <a:t> Pre-processing</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4" name="Slide Number Placeholder 3">
            <a:extLst>
              <a:ext uri="{FF2B5EF4-FFF2-40B4-BE49-F238E27FC236}">
                <a16:creationId xmlns:a16="http://schemas.microsoft.com/office/drawing/2014/main" id="{559C85B8-1A39-004A-BA91-1BCCCC4BE78A}"/>
              </a:ext>
            </a:extLst>
          </p:cNvPr>
          <p:cNvSpPr>
            <a:spLocks noGrp="1"/>
          </p:cNvSpPr>
          <p:nvPr>
            <p:ph type="sldNum" sz="quarter" idx="12"/>
          </p:nvPr>
        </p:nvSpPr>
        <p:spPr/>
        <p:txBody>
          <a:bodyPr/>
          <a:lstStyle/>
          <a:p>
            <a:fld id="{532B4791-E7F0-5248-ABB5-6879CF62FE50}" type="slidenum">
              <a:rPr lang="en-US" smtClean="0"/>
              <a:t>11</a:t>
            </a:fld>
            <a:endParaRPr lang="en-US"/>
          </a:p>
        </p:txBody>
      </p:sp>
      <p:sp>
        <p:nvSpPr>
          <p:cNvPr id="8" name="Google Shape;1419;p55">
            <a:extLst>
              <a:ext uri="{FF2B5EF4-FFF2-40B4-BE49-F238E27FC236}">
                <a16:creationId xmlns:a16="http://schemas.microsoft.com/office/drawing/2014/main" id="{F4182F57-E327-B246-93CE-1A6D21B5EB3F}"/>
              </a:ext>
            </a:extLst>
          </p:cNvPr>
          <p:cNvSpPr>
            <a:spLocks noChangeAspect="1"/>
          </p:cNvSpPr>
          <p:nvPr/>
        </p:nvSpPr>
        <p:spPr>
          <a:xfrm>
            <a:off x="3142862" y="2518095"/>
            <a:ext cx="1842814" cy="1842814"/>
          </a:xfrm>
          <a:prstGeom prst="ellipse">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chemeClr val="bg1"/>
                </a:solidFill>
                <a:latin typeface="Trebuchet MS" panose="020B0703020202090204" pitchFamily="34" charset="0"/>
                <a:ea typeface="Muli"/>
                <a:cs typeface="Muli"/>
                <a:sym typeface="Muli"/>
              </a:rPr>
              <a:t>Non-English Words</a:t>
            </a:r>
            <a:endParaRPr sz="1600" dirty="0">
              <a:solidFill>
                <a:schemeClr val="bg1"/>
              </a:solidFill>
              <a:latin typeface="Trebuchet MS" panose="020B0703020202090204" pitchFamily="34" charset="0"/>
              <a:ea typeface="Muli"/>
              <a:cs typeface="Muli"/>
              <a:sym typeface="Muli"/>
            </a:endParaRPr>
          </a:p>
        </p:txBody>
      </p:sp>
      <p:sp>
        <p:nvSpPr>
          <p:cNvPr id="9" name="Google Shape;1419;p55">
            <a:extLst>
              <a:ext uri="{FF2B5EF4-FFF2-40B4-BE49-F238E27FC236}">
                <a16:creationId xmlns:a16="http://schemas.microsoft.com/office/drawing/2014/main" id="{A3890697-74B7-8C41-8F11-BFC39C5D2FC6}"/>
              </a:ext>
            </a:extLst>
          </p:cNvPr>
          <p:cNvSpPr>
            <a:spLocks noChangeAspect="1"/>
          </p:cNvSpPr>
          <p:nvPr/>
        </p:nvSpPr>
        <p:spPr>
          <a:xfrm>
            <a:off x="5174593" y="3686169"/>
            <a:ext cx="1842814" cy="1842814"/>
          </a:xfrm>
          <a:prstGeom prst="ellipse">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bg1"/>
                </a:solidFill>
                <a:latin typeface="Trebuchet MS" panose="020B0703020202090204" pitchFamily="34" charset="0"/>
                <a:ea typeface="Muli"/>
                <a:cs typeface="Muli"/>
                <a:sym typeface="Muli"/>
              </a:rPr>
              <a:t>Lemmatization</a:t>
            </a:r>
            <a:endParaRPr sz="1200" dirty="0">
              <a:solidFill>
                <a:schemeClr val="bg1"/>
              </a:solidFill>
              <a:latin typeface="Trebuchet MS" panose="020B0703020202090204" pitchFamily="34" charset="0"/>
              <a:ea typeface="Muli"/>
              <a:cs typeface="Muli"/>
              <a:sym typeface="Muli"/>
            </a:endParaRPr>
          </a:p>
        </p:txBody>
      </p:sp>
      <p:sp>
        <p:nvSpPr>
          <p:cNvPr id="10" name="Google Shape;1419;p55">
            <a:extLst>
              <a:ext uri="{FF2B5EF4-FFF2-40B4-BE49-F238E27FC236}">
                <a16:creationId xmlns:a16="http://schemas.microsoft.com/office/drawing/2014/main" id="{EAC409A3-D21C-104F-A397-F10844B68BB3}"/>
              </a:ext>
            </a:extLst>
          </p:cNvPr>
          <p:cNvSpPr>
            <a:spLocks noChangeAspect="1"/>
          </p:cNvSpPr>
          <p:nvPr/>
        </p:nvSpPr>
        <p:spPr>
          <a:xfrm>
            <a:off x="5174593" y="1413712"/>
            <a:ext cx="1842814" cy="1842814"/>
          </a:xfrm>
          <a:prstGeom prst="ellipse">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bg1"/>
                </a:solidFill>
                <a:latin typeface="Trebuchet MS" panose="020B0703020202090204" pitchFamily="34" charset="0"/>
                <a:ea typeface="Muli"/>
                <a:cs typeface="Muli"/>
                <a:sym typeface="Muli"/>
              </a:rPr>
              <a:t>Punctuations &amp; Special Characters</a:t>
            </a:r>
            <a:endParaRPr sz="1200" dirty="0">
              <a:solidFill>
                <a:schemeClr val="bg1"/>
              </a:solidFill>
              <a:latin typeface="Trebuchet MS" panose="020B0703020202090204" pitchFamily="34" charset="0"/>
              <a:ea typeface="Muli"/>
              <a:cs typeface="Muli"/>
              <a:sym typeface="Muli"/>
            </a:endParaRPr>
          </a:p>
        </p:txBody>
      </p:sp>
      <p:sp>
        <p:nvSpPr>
          <p:cNvPr id="11" name="Google Shape;1419;p55">
            <a:extLst>
              <a:ext uri="{FF2B5EF4-FFF2-40B4-BE49-F238E27FC236}">
                <a16:creationId xmlns:a16="http://schemas.microsoft.com/office/drawing/2014/main" id="{0A0DD9F1-DFF9-754A-B8A2-102283C9C039}"/>
              </a:ext>
            </a:extLst>
          </p:cNvPr>
          <p:cNvSpPr>
            <a:spLocks noChangeAspect="1"/>
          </p:cNvSpPr>
          <p:nvPr/>
        </p:nvSpPr>
        <p:spPr>
          <a:xfrm>
            <a:off x="7206324" y="2507593"/>
            <a:ext cx="1842814" cy="1842814"/>
          </a:xfrm>
          <a:prstGeom prst="ellipse">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chemeClr val="bg1"/>
                </a:solidFill>
                <a:latin typeface="Trebuchet MS" panose="020B0703020202090204" pitchFamily="34" charset="0"/>
                <a:ea typeface="Muli"/>
                <a:cs typeface="Muli"/>
                <a:sym typeface="Muli"/>
              </a:rPr>
              <a:t>Stop Words</a:t>
            </a:r>
            <a:endParaRPr sz="1600" dirty="0">
              <a:solidFill>
                <a:schemeClr val="bg1"/>
              </a:solidFill>
              <a:latin typeface="Trebuchet MS" panose="020B0703020202090204" pitchFamily="34" charset="0"/>
              <a:ea typeface="Muli"/>
              <a:cs typeface="Muli"/>
              <a:sym typeface="Muli"/>
            </a:endParaRPr>
          </a:p>
        </p:txBody>
      </p:sp>
    </p:spTree>
    <p:extLst>
      <p:ext uri="{BB962C8B-B14F-4D97-AF65-F5344CB8AC3E}">
        <p14:creationId xmlns:p14="http://schemas.microsoft.com/office/powerpoint/2010/main" val="2569343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Exploratory</a:t>
            </a:r>
            <a:r>
              <a:rPr lang="en-GB" sz="3200" b="1" dirty="0">
                <a:solidFill>
                  <a:srgbClr val="667385"/>
                </a:solidFill>
                <a:latin typeface="Trebuchet MS" panose="020B0703020202090204" pitchFamily="34" charset="0"/>
              </a:rPr>
              <a:t> Data Analysis</a:t>
            </a:r>
            <a:endParaRPr lang="en-GB" sz="3200" b="1" dirty="0">
              <a:solidFill>
                <a:srgbClr val="EF795B"/>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pic>
        <p:nvPicPr>
          <p:cNvPr id="3" name="Picture 2">
            <a:extLst>
              <a:ext uri="{FF2B5EF4-FFF2-40B4-BE49-F238E27FC236}">
                <a16:creationId xmlns:a16="http://schemas.microsoft.com/office/drawing/2014/main" id="{8398D60E-D6AD-C744-ACCB-182FCF18CCC9}"/>
              </a:ext>
            </a:extLst>
          </p:cNvPr>
          <p:cNvPicPr>
            <a:picLocks noChangeAspect="1"/>
          </p:cNvPicPr>
          <p:nvPr/>
        </p:nvPicPr>
        <p:blipFill>
          <a:blip r:embed="rId3"/>
          <a:stretch>
            <a:fillRect/>
          </a:stretch>
        </p:blipFill>
        <p:spPr>
          <a:xfrm>
            <a:off x="1247042" y="1453153"/>
            <a:ext cx="9697915" cy="4761334"/>
          </a:xfrm>
          <a:prstGeom prst="rect">
            <a:avLst/>
          </a:prstGeom>
        </p:spPr>
      </p:pic>
      <p:sp>
        <p:nvSpPr>
          <p:cNvPr id="5" name="Google Shape;593;p31">
            <a:extLst>
              <a:ext uri="{FF2B5EF4-FFF2-40B4-BE49-F238E27FC236}">
                <a16:creationId xmlns:a16="http://schemas.microsoft.com/office/drawing/2014/main" id="{E07EEF2F-9C86-8F4C-9915-9DD072A06F33}"/>
              </a:ext>
            </a:extLst>
          </p:cNvPr>
          <p:cNvSpPr txBox="1"/>
          <p:nvPr/>
        </p:nvSpPr>
        <p:spPr>
          <a:xfrm>
            <a:off x="9254384" y="1642130"/>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1200" b="1" dirty="0">
                <a:solidFill>
                  <a:srgbClr val="EF795B"/>
                </a:solidFill>
                <a:latin typeface="Trebuchet MS" panose="020B0703020202090204" pitchFamily="34" charset="0"/>
                <a:ea typeface="Lato"/>
                <a:cs typeface="Lato"/>
                <a:sym typeface="Lato"/>
              </a:rPr>
              <a:t>No. of Clean Reviews</a:t>
            </a:r>
            <a:endParaRPr sz="1200" b="1" dirty="0">
              <a:solidFill>
                <a:srgbClr val="EF795B"/>
              </a:solidFill>
              <a:latin typeface="Trebuchet MS" panose="020B0703020202090204" pitchFamily="34" charset="0"/>
              <a:ea typeface="Lato"/>
              <a:cs typeface="Lato"/>
              <a:sym typeface="Lato"/>
            </a:endParaRPr>
          </a:p>
        </p:txBody>
      </p:sp>
      <p:sp>
        <p:nvSpPr>
          <p:cNvPr id="6" name="Google Shape;594;p31">
            <a:extLst>
              <a:ext uri="{FF2B5EF4-FFF2-40B4-BE49-F238E27FC236}">
                <a16:creationId xmlns:a16="http://schemas.microsoft.com/office/drawing/2014/main" id="{97125239-D747-7C41-A5E1-FBC76237F374}"/>
              </a:ext>
            </a:extLst>
          </p:cNvPr>
          <p:cNvSpPr txBox="1"/>
          <p:nvPr/>
        </p:nvSpPr>
        <p:spPr>
          <a:xfrm>
            <a:off x="8984984" y="1871630"/>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4000" b="1" dirty="0">
                <a:solidFill>
                  <a:srgbClr val="667385"/>
                </a:solidFill>
                <a:latin typeface="Trebuchet MS" panose="020B0703020202090204" pitchFamily="34" charset="0"/>
                <a:ea typeface="Lato"/>
                <a:cs typeface="Lato"/>
                <a:sym typeface="Lato"/>
              </a:rPr>
              <a:t>~18K</a:t>
            </a:r>
            <a:endParaRPr sz="4000" b="1" dirty="0">
              <a:solidFill>
                <a:srgbClr val="667385"/>
              </a:solidFill>
              <a:latin typeface="Trebuchet MS" panose="020B0703020202090204" pitchFamily="34" charset="0"/>
              <a:ea typeface="Lato"/>
              <a:cs typeface="Lato"/>
              <a:sym typeface="Lato"/>
            </a:endParaRPr>
          </a:p>
        </p:txBody>
      </p:sp>
      <p:sp>
        <p:nvSpPr>
          <p:cNvPr id="4" name="Slide Number Placeholder 3">
            <a:extLst>
              <a:ext uri="{FF2B5EF4-FFF2-40B4-BE49-F238E27FC236}">
                <a16:creationId xmlns:a16="http://schemas.microsoft.com/office/drawing/2014/main" id="{559C85B8-1A39-004A-BA91-1BCCCC4BE78A}"/>
              </a:ext>
            </a:extLst>
          </p:cNvPr>
          <p:cNvSpPr>
            <a:spLocks noGrp="1"/>
          </p:cNvSpPr>
          <p:nvPr>
            <p:ph type="sldNum" sz="quarter" idx="12"/>
          </p:nvPr>
        </p:nvSpPr>
        <p:spPr/>
        <p:txBody>
          <a:bodyPr/>
          <a:lstStyle/>
          <a:p>
            <a:fld id="{532B4791-E7F0-5248-ABB5-6879CF62FE50}" type="slidenum">
              <a:rPr lang="en-US" smtClean="0"/>
              <a:t>12</a:t>
            </a:fld>
            <a:endParaRPr lang="en-US"/>
          </a:p>
        </p:txBody>
      </p:sp>
    </p:spTree>
    <p:extLst>
      <p:ext uri="{BB962C8B-B14F-4D97-AF65-F5344CB8AC3E}">
        <p14:creationId xmlns:p14="http://schemas.microsoft.com/office/powerpoint/2010/main" val="308331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Exploratory</a:t>
            </a:r>
            <a:r>
              <a:rPr lang="en-GB" sz="3200" b="1" dirty="0">
                <a:solidFill>
                  <a:srgbClr val="667385"/>
                </a:solidFill>
                <a:latin typeface="Trebuchet MS" panose="020B0703020202090204" pitchFamily="34" charset="0"/>
              </a:rPr>
              <a:t> Data Analysis</a:t>
            </a:r>
            <a:endParaRPr lang="en-GB" sz="3200" b="1" dirty="0">
              <a:solidFill>
                <a:srgbClr val="EF795B"/>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5" name="Google Shape;591;p31">
            <a:extLst>
              <a:ext uri="{FF2B5EF4-FFF2-40B4-BE49-F238E27FC236}">
                <a16:creationId xmlns:a16="http://schemas.microsoft.com/office/drawing/2014/main" id="{50C337CC-39C5-8346-AB58-C0A04A603170}"/>
              </a:ext>
            </a:extLst>
          </p:cNvPr>
          <p:cNvSpPr txBox="1"/>
          <p:nvPr/>
        </p:nvSpPr>
        <p:spPr>
          <a:xfrm>
            <a:off x="3763120" y="2936734"/>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endParaRPr sz="1100" b="1" dirty="0">
              <a:solidFill>
                <a:schemeClr val="accent1"/>
              </a:solidFill>
              <a:latin typeface="Lato"/>
              <a:ea typeface="Lato"/>
              <a:cs typeface="Lato"/>
              <a:sym typeface="Lato"/>
            </a:endParaRPr>
          </a:p>
        </p:txBody>
      </p:sp>
      <p:sp>
        <p:nvSpPr>
          <p:cNvPr id="6" name="Google Shape;595;p31">
            <a:extLst>
              <a:ext uri="{FF2B5EF4-FFF2-40B4-BE49-F238E27FC236}">
                <a16:creationId xmlns:a16="http://schemas.microsoft.com/office/drawing/2014/main" id="{A1E26BE5-FBA4-694A-A089-0C352741EDF0}"/>
              </a:ext>
            </a:extLst>
          </p:cNvPr>
          <p:cNvSpPr txBox="1"/>
          <p:nvPr/>
        </p:nvSpPr>
        <p:spPr>
          <a:xfrm>
            <a:off x="3235005" y="2936734"/>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endParaRPr sz="1100" b="1" dirty="0">
              <a:solidFill>
                <a:schemeClr val="accent1"/>
              </a:solidFill>
              <a:latin typeface="Lato"/>
              <a:ea typeface="Lato"/>
              <a:cs typeface="Lato"/>
              <a:sym typeface="Lato"/>
            </a:endParaRPr>
          </a:p>
        </p:txBody>
      </p:sp>
      <p:sp>
        <p:nvSpPr>
          <p:cNvPr id="8" name="Google Shape;1259;p53">
            <a:extLst>
              <a:ext uri="{FF2B5EF4-FFF2-40B4-BE49-F238E27FC236}">
                <a16:creationId xmlns:a16="http://schemas.microsoft.com/office/drawing/2014/main" id="{7B4D7AFA-9213-034F-A9EE-F10AC20C8195}"/>
              </a:ext>
            </a:extLst>
          </p:cNvPr>
          <p:cNvSpPr/>
          <p:nvPr/>
        </p:nvSpPr>
        <p:spPr>
          <a:xfrm>
            <a:off x="7906803" y="2537621"/>
            <a:ext cx="889986" cy="743100"/>
          </a:xfrm>
          <a:custGeom>
            <a:avLst/>
            <a:gdLst/>
            <a:ahLst/>
            <a:cxnLst/>
            <a:rect l="l" t="t" r="r" b="b"/>
            <a:pathLst>
              <a:path w="120000" h="120000" extrusionOk="0">
                <a:moveTo>
                  <a:pt x="120000" y="51673"/>
                </a:moveTo>
                <a:lnTo>
                  <a:pt x="120000" y="120000"/>
                </a:lnTo>
                <a:lnTo>
                  <a:pt x="0" y="120000"/>
                </a:lnTo>
                <a:lnTo>
                  <a:pt x="0" y="52529"/>
                </a:lnTo>
                <a:lnTo>
                  <a:pt x="1089" y="53942"/>
                </a:lnTo>
                <a:lnTo>
                  <a:pt x="2348" y="55269"/>
                </a:lnTo>
                <a:lnTo>
                  <a:pt x="3675" y="56425"/>
                </a:lnTo>
                <a:lnTo>
                  <a:pt x="5104" y="57367"/>
                </a:lnTo>
                <a:lnTo>
                  <a:pt x="6636" y="58180"/>
                </a:lnTo>
                <a:lnTo>
                  <a:pt x="8201" y="58737"/>
                </a:lnTo>
                <a:lnTo>
                  <a:pt x="9869" y="59036"/>
                </a:lnTo>
                <a:lnTo>
                  <a:pt x="11605" y="59165"/>
                </a:lnTo>
                <a:lnTo>
                  <a:pt x="17458" y="59165"/>
                </a:lnTo>
                <a:lnTo>
                  <a:pt x="17458" y="71195"/>
                </a:lnTo>
                <a:lnTo>
                  <a:pt x="31344" y="71195"/>
                </a:lnTo>
                <a:lnTo>
                  <a:pt x="31344" y="59165"/>
                </a:lnTo>
                <a:lnTo>
                  <a:pt x="84878" y="59165"/>
                </a:lnTo>
                <a:lnTo>
                  <a:pt x="84878" y="71195"/>
                </a:lnTo>
                <a:lnTo>
                  <a:pt x="98695" y="71195"/>
                </a:lnTo>
                <a:lnTo>
                  <a:pt x="98695" y="59165"/>
                </a:lnTo>
                <a:lnTo>
                  <a:pt x="107850" y="59165"/>
                </a:lnTo>
                <a:lnTo>
                  <a:pt x="109688" y="59036"/>
                </a:lnTo>
                <a:lnTo>
                  <a:pt x="111457" y="58694"/>
                </a:lnTo>
                <a:lnTo>
                  <a:pt x="113091" y="58009"/>
                </a:lnTo>
                <a:lnTo>
                  <a:pt x="114724" y="57153"/>
                </a:lnTo>
                <a:lnTo>
                  <a:pt x="116188" y="56039"/>
                </a:lnTo>
                <a:lnTo>
                  <a:pt x="117583" y="54798"/>
                </a:lnTo>
                <a:lnTo>
                  <a:pt x="118842" y="53300"/>
                </a:lnTo>
                <a:lnTo>
                  <a:pt x="120000" y="51673"/>
                </a:lnTo>
                <a:close/>
                <a:moveTo>
                  <a:pt x="44821" y="5693"/>
                </a:moveTo>
                <a:lnTo>
                  <a:pt x="44821" y="14983"/>
                </a:lnTo>
                <a:lnTo>
                  <a:pt x="75450" y="14983"/>
                </a:lnTo>
                <a:lnTo>
                  <a:pt x="75450" y="5693"/>
                </a:lnTo>
                <a:lnTo>
                  <a:pt x="44821" y="5693"/>
                </a:lnTo>
                <a:close/>
                <a:moveTo>
                  <a:pt x="42541" y="0"/>
                </a:moveTo>
                <a:lnTo>
                  <a:pt x="77731" y="0"/>
                </a:lnTo>
                <a:lnTo>
                  <a:pt x="78309" y="85"/>
                </a:lnTo>
                <a:lnTo>
                  <a:pt x="78854" y="385"/>
                </a:lnTo>
                <a:lnTo>
                  <a:pt x="79296" y="813"/>
                </a:lnTo>
                <a:lnTo>
                  <a:pt x="79671" y="1369"/>
                </a:lnTo>
                <a:lnTo>
                  <a:pt x="79909" y="2097"/>
                </a:lnTo>
                <a:lnTo>
                  <a:pt x="79977" y="2868"/>
                </a:lnTo>
                <a:lnTo>
                  <a:pt x="79977" y="14983"/>
                </a:lnTo>
                <a:lnTo>
                  <a:pt x="120000" y="14983"/>
                </a:lnTo>
                <a:lnTo>
                  <a:pt x="120000" y="42597"/>
                </a:lnTo>
                <a:lnTo>
                  <a:pt x="119591" y="44566"/>
                </a:lnTo>
                <a:lnTo>
                  <a:pt x="119047" y="46364"/>
                </a:lnTo>
                <a:lnTo>
                  <a:pt x="118298" y="48077"/>
                </a:lnTo>
                <a:lnTo>
                  <a:pt x="117413" y="49661"/>
                </a:lnTo>
                <a:lnTo>
                  <a:pt x="116392" y="51073"/>
                </a:lnTo>
                <a:lnTo>
                  <a:pt x="115201" y="52272"/>
                </a:lnTo>
                <a:lnTo>
                  <a:pt x="113908" y="53342"/>
                </a:lnTo>
                <a:lnTo>
                  <a:pt x="112512" y="54241"/>
                </a:lnTo>
                <a:lnTo>
                  <a:pt x="111049" y="54841"/>
                </a:lnTo>
                <a:lnTo>
                  <a:pt x="109449" y="55269"/>
                </a:lnTo>
                <a:lnTo>
                  <a:pt x="107850" y="55354"/>
                </a:lnTo>
                <a:lnTo>
                  <a:pt x="98695" y="55354"/>
                </a:lnTo>
                <a:lnTo>
                  <a:pt x="98695" y="50688"/>
                </a:lnTo>
                <a:lnTo>
                  <a:pt x="84878" y="50688"/>
                </a:lnTo>
                <a:lnTo>
                  <a:pt x="84878" y="55354"/>
                </a:lnTo>
                <a:lnTo>
                  <a:pt x="31344" y="55354"/>
                </a:lnTo>
                <a:lnTo>
                  <a:pt x="31344" y="50688"/>
                </a:lnTo>
                <a:lnTo>
                  <a:pt x="17458" y="50688"/>
                </a:lnTo>
                <a:lnTo>
                  <a:pt x="17458" y="55354"/>
                </a:lnTo>
                <a:lnTo>
                  <a:pt x="11605" y="55354"/>
                </a:lnTo>
                <a:lnTo>
                  <a:pt x="10005" y="55269"/>
                </a:lnTo>
                <a:lnTo>
                  <a:pt x="8508" y="54884"/>
                </a:lnTo>
                <a:lnTo>
                  <a:pt x="7078" y="54284"/>
                </a:lnTo>
                <a:lnTo>
                  <a:pt x="5717" y="53471"/>
                </a:lnTo>
                <a:lnTo>
                  <a:pt x="4458" y="52486"/>
                </a:lnTo>
                <a:lnTo>
                  <a:pt x="3267" y="51287"/>
                </a:lnTo>
                <a:lnTo>
                  <a:pt x="2246" y="49960"/>
                </a:lnTo>
                <a:lnTo>
                  <a:pt x="1361" y="48462"/>
                </a:lnTo>
                <a:lnTo>
                  <a:pt x="578" y="46835"/>
                </a:lnTo>
                <a:lnTo>
                  <a:pt x="0" y="45123"/>
                </a:lnTo>
                <a:lnTo>
                  <a:pt x="0" y="14983"/>
                </a:lnTo>
                <a:lnTo>
                  <a:pt x="40226" y="14983"/>
                </a:lnTo>
                <a:lnTo>
                  <a:pt x="40226" y="2868"/>
                </a:lnTo>
                <a:lnTo>
                  <a:pt x="40328" y="2097"/>
                </a:lnTo>
                <a:lnTo>
                  <a:pt x="40567" y="1369"/>
                </a:lnTo>
                <a:lnTo>
                  <a:pt x="40907" y="813"/>
                </a:lnTo>
                <a:lnTo>
                  <a:pt x="41384" y="385"/>
                </a:lnTo>
                <a:lnTo>
                  <a:pt x="41928" y="85"/>
                </a:lnTo>
                <a:lnTo>
                  <a:pt x="42541"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9" name="Google Shape;1101;p53">
            <a:extLst>
              <a:ext uri="{FF2B5EF4-FFF2-40B4-BE49-F238E27FC236}">
                <a16:creationId xmlns:a16="http://schemas.microsoft.com/office/drawing/2014/main" id="{0BBE7107-A9C6-A844-8F1A-4522B632B5E3}"/>
              </a:ext>
            </a:extLst>
          </p:cNvPr>
          <p:cNvGrpSpPr/>
          <p:nvPr/>
        </p:nvGrpSpPr>
        <p:grpSpPr>
          <a:xfrm>
            <a:off x="2929972" y="2269258"/>
            <a:ext cx="2228790" cy="1276907"/>
            <a:chOff x="5667375" y="2360613"/>
            <a:chExt cx="4765538" cy="2627312"/>
          </a:xfrm>
        </p:grpSpPr>
        <p:sp>
          <p:nvSpPr>
            <p:cNvPr id="10" name="Google Shape;1102;p53">
              <a:extLst>
                <a:ext uri="{FF2B5EF4-FFF2-40B4-BE49-F238E27FC236}">
                  <a16:creationId xmlns:a16="http://schemas.microsoft.com/office/drawing/2014/main" id="{48E177FC-C44D-8E47-833D-7BBA6389ABE7}"/>
                </a:ext>
              </a:extLst>
            </p:cNvPr>
            <p:cNvSpPr/>
            <p:nvPr/>
          </p:nvSpPr>
          <p:spPr>
            <a:xfrm>
              <a:off x="9172575" y="2643188"/>
              <a:ext cx="897000" cy="895200"/>
            </a:xfrm>
            <a:custGeom>
              <a:avLst/>
              <a:gdLst/>
              <a:ahLst/>
              <a:cxnLst/>
              <a:rect l="l" t="t" r="r" b="b"/>
              <a:pathLst>
                <a:path w="120000" h="120000" extrusionOk="0">
                  <a:moveTo>
                    <a:pt x="60000" y="0"/>
                  </a:moveTo>
                  <a:lnTo>
                    <a:pt x="68070" y="637"/>
                  </a:lnTo>
                  <a:lnTo>
                    <a:pt x="76035" y="2123"/>
                  </a:lnTo>
                  <a:lnTo>
                    <a:pt x="83362" y="4672"/>
                  </a:lnTo>
                  <a:lnTo>
                    <a:pt x="90371" y="8176"/>
                  </a:lnTo>
                  <a:lnTo>
                    <a:pt x="96743" y="12637"/>
                  </a:lnTo>
                  <a:lnTo>
                    <a:pt x="102371" y="17628"/>
                  </a:lnTo>
                  <a:lnTo>
                    <a:pt x="107575" y="23469"/>
                  </a:lnTo>
                  <a:lnTo>
                    <a:pt x="111823" y="29628"/>
                  </a:lnTo>
                  <a:lnTo>
                    <a:pt x="115327" y="36637"/>
                  </a:lnTo>
                  <a:lnTo>
                    <a:pt x="117876" y="44176"/>
                  </a:lnTo>
                  <a:lnTo>
                    <a:pt x="119362" y="51823"/>
                  </a:lnTo>
                  <a:lnTo>
                    <a:pt x="120000" y="60000"/>
                  </a:lnTo>
                  <a:lnTo>
                    <a:pt x="119362" y="68070"/>
                  </a:lnTo>
                  <a:lnTo>
                    <a:pt x="117876" y="75823"/>
                  </a:lnTo>
                  <a:lnTo>
                    <a:pt x="115327" y="83362"/>
                  </a:lnTo>
                  <a:lnTo>
                    <a:pt x="111823" y="90159"/>
                  </a:lnTo>
                  <a:lnTo>
                    <a:pt x="107575" y="96530"/>
                  </a:lnTo>
                  <a:lnTo>
                    <a:pt x="102371" y="102371"/>
                  </a:lnTo>
                  <a:lnTo>
                    <a:pt x="96743" y="107362"/>
                  </a:lnTo>
                  <a:lnTo>
                    <a:pt x="90371" y="111610"/>
                  </a:lnTo>
                  <a:lnTo>
                    <a:pt x="83362" y="115115"/>
                  </a:lnTo>
                  <a:lnTo>
                    <a:pt x="76035" y="117876"/>
                  </a:lnTo>
                  <a:lnTo>
                    <a:pt x="68070" y="119362"/>
                  </a:lnTo>
                  <a:lnTo>
                    <a:pt x="60000" y="120000"/>
                  </a:lnTo>
                  <a:lnTo>
                    <a:pt x="51823" y="119362"/>
                  </a:lnTo>
                  <a:lnTo>
                    <a:pt x="44070" y="117876"/>
                  </a:lnTo>
                  <a:lnTo>
                    <a:pt x="36743" y="115115"/>
                  </a:lnTo>
                  <a:lnTo>
                    <a:pt x="29840" y="111610"/>
                  </a:lnTo>
                  <a:lnTo>
                    <a:pt x="23469" y="107362"/>
                  </a:lnTo>
                  <a:lnTo>
                    <a:pt x="17628" y="102371"/>
                  </a:lnTo>
                  <a:lnTo>
                    <a:pt x="12637" y="96530"/>
                  </a:lnTo>
                  <a:lnTo>
                    <a:pt x="8283" y="90159"/>
                  </a:lnTo>
                  <a:lnTo>
                    <a:pt x="4884" y="83362"/>
                  </a:lnTo>
                  <a:lnTo>
                    <a:pt x="2123" y="75823"/>
                  </a:lnTo>
                  <a:lnTo>
                    <a:pt x="637" y="68070"/>
                  </a:lnTo>
                  <a:lnTo>
                    <a:pt x="0" y="60000"/>
                  </a:lnTo>
                  <a:lnTo>
                    <a:pt x="637" y="51823"/>
                  </a:lnTo>
                  <a:lnTo>
                    <a:pt x="2123" y="44176"/>
                  </a:lnTo>
                  <a:lnTo>
                    <a:pt x="4884" y="36637"/>
                  </a:lnTo>
                  <a:lnTo>
                    <a:pt x="8283" y="29628"/>
                  </a:lnTo>
                  <a:lnTo>
                    <a:pt x="12637" y="23469"/>
                  </a:lnTo>
                  <a:lnTo>
                    <a:pt x="17628" y="17628"/>
                  </a:lnTo>
                  <a:lnTo>
                    <a:pt x="23469" y="12637"/>
                  </a:lnTo>
                  <a:lnTo>
                    <a:pt x="29840" y="8176"/>
                  </a:lnTo>
                  <a:lnTo>
                    <a:pt x="36743" y="4672"/>
                  </a:lnTo>
                  <a:lnTo>
                    <a:pt x="44070" y="2123"/>
                  </a:lnTo>
                  <a:lnTo>
                    <a:pt x="51823" y="637"/>
                  </a:lnTo>
                  <a:lnTo>
                    <a:pt x="60000"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 name="Google Shape;1103;p53">
              <a:extLst>
                <a:ext uri="{FF2B5EF4-FFF2-40B4-BE49-F238E27FC236}">
                  <a16:creationId xmlns:a16="http://schemas.microsoft.com/office/drawing/2014/main" id="{16893750-65E1-E145-8553-3856DCB4B709}"/>
                </a:ext>
              </a:extLst>
            </p:cNvPr>
            <p:cNvSpPr/>
            <p:nvPr/>
          </p:nvSpPr>
          <p:spPr>
            <a:xfrm>
              <a:off x="6032500" y="2643188"/>
              <a:ext cx="895200" cy="895200"/>
            </a:xfrm>
            <a:custGeom>
              <a:avLst/>
              <a:gdLst/>
              <a:ahLst/>
              <a:cxnLst/>
              <a:rect l="l" t="t" r="r" b="b"/>
              <a:pathLst>
                <a:path w="120000" h="120000" extrusionOk="0">
                  <a:moveTo>
                    <a:pt x="60000" y="0"/>
                  </a:moveTo>
                  <a:lnTo>
                    <a:pt x="68070" y="637"/>
                  </a:lnTo>
                  <a:lnTo>
                    <a:pt x="75823" y="2123"/>
                  </a:lnTo>
                  <a:lnTo>
                    <a:pt x="83150" y="4672"/>
                  </a:lnTo>
                  <a:lnTo>
                    <a:pt x="90159" y="8176"/>
                  </a:lnTo>
                  <a:lnTo>
                    <a:pt x="96530" y="12637"/>
                  </a:lnTo>
                  <a:lnTo>
                    <a:pt x="102371" y="17628"/>
                  </a:lnTo>
                  <a:lnTo>
                    <a:pt x="107362" y="23469"/>
                  </a:lnTo>
                  <a:lnTo>
                    <a:pt x="111610" y="29628"/>
                  </a:lnTo>
                  <a:lnTo>
                    <a:pt x="115115" y="36637"/>
                  </a:lnTo>
                  <a:lnTo>
                    <a:pt x="117876" y="44176"/>
                  </a:lnTo>
                  <a:lnTo>
                    <a:pt x="119362" y="51823"/>
                  </a:lnTo>
                  <a:lnTo>
                    <a:pt x="120000" y="60000"/>
                  </a:lnTo>
                  <a:lnTo>
                    <a:pt x="119362" y="68070"/>
                  </a:lnTo>
                  <a:lnTo>
                    <a:pt x="117876" y="75823"/>
                  </a:lnTo>
                  <a:lnTo>
                    <a:pt x="115115" y="83362"/>
                  </a:lnTo>
                  <a:lnTo>
                    <a:pt x="111610" y="90159"/>
                  </a:lnTo>
                  <a:lnTo>
                    <a:pt x="107362" y="96530"/>
                  </a:lnTo>
                  <a:lnTo>
                    <a:pt x="102371" y="102371"/>
                  </a:lnTo>
                  <a:lnTo>
                    <a:pt x="96530" y="107362"/>
                  </a:lnTo>
                  <a:lnTo>
                    <a:pt x="90159" y="111610"/>
                  </a:lnTo>
                  <a:lnTo>
                    <a:pt x="83150" y="115115"/>
                  </a:lnTo>
                  <a:lnTo>
                    <a:pt x="75823" y="117876"/>
                  </a:lnTo>
                  <a:lnTo>
                    <a:pt x="68070" y="119362"/>
                  </a:lnTo>
                  <a:lnTo>
                    <a:pt x="60000" y="120000"/>
                  </a:lnTo>
                  <a:lnTo>
                    <a:pt x="51823" y="119362"/>
                  </a:lnTo>
                  <a:lnTo>
                    <a:pt x="43964" y="117876"/>
                  </a:lnTo>
                  <a:lnTo>
                    <a:pt x="36530" y="115115"/>
                  </a:lnTo>
                  <a:lnTo>
                    <a:pt x="29628" y="111610"/>
                  </a:lnTo>
                  <a:lnTo>
                    <a:pt x="23256" y="107362"/>
                  </a:lnTo>
                  <a:lnTo>
                    <a:pt x="17628" y="102371"/>
                  </a:lnTo>
                  <a:lnTo>
                    <a:pt x="12424" y="96530"/>
                  </a:lnTo>
                  <a:lnTo>
                    <a:pt x="8176" y="90159"/>
                  </a:lnTo>
                  <a:lnTo>
                    <a:pt x="4672" y="83362"/>
                  </a:lnTo>
                  <a:lnTo>
                    <a:pt x="2123" y="75823"/>
                  </a:lnTo>
                  <a:lnTo>
                    <a:pt x="637" y="68070"/>
                  </a:lnTo>
                  <a:lnTo>
                    <a:pt x="0" y="60000"/>
                  </a:lnTo>
                  <a:lnTo>
                    <a:pt x="637" y="51823"/>
                  </a:lnTo>
                  <a:lnTo>
                    <a:pt x="2123" y="44176"/>
                  </a:lnTo>
                  <a:lnTo>
                    <a:pt x="4672" y="36637"/>
                  </a:lnTo>
                  <a:lnTo>
                    <a:pt x="8176" y="29628"/>
                  </a:lnTo>
                  <a:lnTo>
                    <a:pt x="12424" y="23469"/>
                  </a:lnTo>
                  <a:lnTo>
                    <a:pt x="17628" y="17628"/>
                  </a:lnTo>
                  <a:lnTo>
                    <a:pt x="23256" y="12637"/>
                  </a:lnTo>
                  <a:lnTo>
                    <a:pt x="29628" y="8176"/>
                  </a:lnTo>
                  <a:lnTo>
                    <a:pt x="36530" y="4672"/>
                  </a:lnTo>
                  <a:lnTo>
                    <a:pt x="43964" y="2123"/>
                  </a:lnTo>
                  <a:lnTo>
                    <a:pt x="51823" y="637"/>
                  </a:lnTo>
                  <a:lnTo>
                    <a:pt x="60000"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 name="Google Shape;1104;p53">
              <a:extLst>
                <a:ext uri="{FF2B5EF4-FFF2-40B4-BE49-F238E27FC236}">
                  <a16:creationId xmlns:a16="http://schemas.microsoft.com/office/drawing/2014/main" id="{E63AC46F-E4A4-0B4F-B127-9B7780FE2282}"/>
                </a:ext>
              </a:extLst>
            </p:cNvPr>
            <p:cNvSpPr/>
            <p:nvPr/>
          </p:nvSpPr>
          <p:spPr>
            <a:xfrm>
              <a:off x="9091613" y="3843338"/>
              <a:ext cx="1341300" cy="811200"/>
            </a:xfrm>
            <a:custGeom>
              <a:avLst/>
              <a:gdLst/>
              <a:ahLst/>
              <a:cxnLst/>
              <a:rect l="l" t="t" r="r" b="b"/>
              <a:pathLst>
                <a:path w="120000" h="120000" extrusionOk="0">
                  <a:moveTo>
                    <a:pt x="47332" y="0"/>
                  </a:moveTo>
                  <a:lnTo>
                    <a:pt x="54855" y="703"/>
                  </a:lnTo>
                  <a:lnTo>
                    <a:pt x="61951" y="2578"/>
                  </a:lnTo>
                  <a:lnTo>
                    <a:pt x="68905" y="5507"/>
                  </a:lnTo>
                  <a:lnTo>
                    <a:pt x="75647" y="9609"/>
                  </a:lnTo>
                  <a:lnTo>
                    <a:pt x="81963" y="14531"/>
                  </a:lnTo>
                  <a:lnTo>
                    <a:pt x="87924" y="20507"/>
                  </a:lnTo>
                  <a:lnTo>
                    <a:pt x="93601" y="27539"/>
                  </a:lnTo>
                  <a:lnTo>
                    <a:pt x="98639" y="35273"/>
                  </a:lnTo>
                  <a:lnTo>
                    <a:pt x="103465" y="43710"/>
                  </a:lnTo>
                  <a:lnTo>
                    <a:pt x="107581" y="52968"/>
                  </a:lnTo>
                  <a:lnTo>
                    <a:pt x="111200" y="62812"/>
                  </a:lnTo>
                  <a:lnTo>
                    <a:pt x="114322" y="73242"/>
                  </a:lnTo>
                  <a:lnTo>
                    <a:pt x="116735" y="84375"/>
                  </a:lnTo>
                  <a:lnTo>
                    <a:pt x="118580" y="95859"/>
                  </a:lnTo>
                  <a:lnTo>
                    <a:pt x="119574" y="107812"/>
                  </a:lnTo>
                  <a:lnTo>
                    <a:pt x="120000" y="120000"/>
                  </a:lnTo>
                  <a:lnTo>
                    <a:pt x="29379" y="120000"/>
                  </a:lnTo>
                  <a:lnTo>
                    <a:pt x="26895" y="105703"/>
                  </a:lnTo>
                  <a:lnTo>
                    <a:pt x="23914" y="91757"/>
                  </a:lnTo>
                  <a:lnTo>
                    <a:pt x="20295" y="78398"/>
                  </a:lnTo>
                  <a:lnTo>
                    <a:pt x="16037" y="65156"/>
                  </a:lnTo>
                  <a:lnTo>
                    <a:pt x="11283" y="52500"/>
                  </a:lnTo>
                  <a:lnTo>
                    <a:pt x="5960" y="40546"/>
                  </a:lnTo>
                  <a:lnTo>
                    <a:pt x="0" y="29062"/>
                  </a:lnTo>
                  <a:lnTo>
                    <a:pt x="5677" y="21796"/>
                  </a:lnTo>
                  <a:lnTo>
                    <a:pt x="11780" y="15351"/>
                  </a:lnTo>
                  <a:lnTo>
                    <a:pt x="18379" y="10078"/>
                  </a:lnTo>
                  <a:lnTo>
                    <a:pt x="25050" y="5742"/>
                  </a:lnTo>
                  <a:lnTo>
                    <a:pt x="32359" y="2812"/>
                  </a:lnTo>
                  <a:lnTo>
                    <a:pt x="39668" y="820"/>
                  </a:lnTo>
                  <a:lnTo>
                    <a:pt x="47332"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 name="Google Shape;1105;p53">
              <a:extLst>
                <a:ext uri="{FF2B5EF4-FFF2-40B4-BE49-F238E27FC236}">
                  <a16:creationId xmlns:a16="http://schemas.microsoft.com/office/drawing/2014/main" id="{458A7939-03C5-0445-9EB7-61215B1A3212}"/>
                </a:ext>
              </a:extLst>
            </p:cNvPr>
            <p:cNvSpPr/>
            <p:nvPr/>
          </p:nvSpPr>
          <p:spPr>
            <a:xfrm>
              <a:off x="6945313" y="3883025"/>
              <a:ext cx="2209800" cy="1104900"/>
            </a:xfrm>
            <a:custGeom>
              <a:avLst/>
              <a:gdLst/>
              <a:ahLst/>
              <a:cxnLst/>
              <a:rect l="l" t="t" r="r" b="b"/>
              <a:pathLst>
                <a:path w="120000" h="120000" extrusionOk="0">
                  <a:moveTo>
                    <a:pt x="60000" y="0"/>
                  </a:moveTo>
                  <a:lnTo>
                    <a:pt x="65431" y="603"/>
                  </a:lnTo>
                  <a:lnTo>
                    <a:pt x="70775" y="2068"/>
                  </a:lnTo>
                  <a:lnTo>
                    <a:pt x="75948" y="4396"/>
                  </a:lnTo>
                  <a:lnTo>
                    <a:pt x="80905" y="7586"/>
                  </a:lnTo>
                  <a:lnTo>
                    <a:pt x="85689" y="11637"/>
                  </a:lnTo>
                  <a:lnTo>
                    <a:pt x="90258" y="16465"/>
                  </a:lnTo>
                  <a:lnTo>
                    <a:pt x="94568" y="21982"/>
                  </a:lnTo>
                  <a:lnTo>
                    <a:pt x="98663" y="28275"/>
                  </a:lnTo>
                  <a:lnTo>
                    <a:pt x="102413" y="35172"/>
                  </a:lnTo>
                  <a:lnTo>
                    <a:pt x="105862" y="42672"/>
                  </a:lnTo>
                  <a:lnTo>
                    <a:pt x="109008" y="50862"/>
                  </a:lnTo>
                  <a:lnTo>
                    <a:pt x="111767" y="59482"/>
                  </a:lnTo>
                  <a:lnTo>
                    <a:pt x="114181" y="68620"/>
                  </a:lnTo>
                  <a:lnTo>
                    <a:pt x="116250" y="78189"/>
                  </a:lnTo>
                  <a:lnTo>
                    <a:pt x="117801" y="88103"/>
                  </a:lnTo>
                  <a:lnTo>
                    <a:pt x="119008" y="98448"/>
                  </a:lnTo>
                  <a:lnTo>
                    <a:pt x="119698" y="108965"/>
                  </a:lnTo>
                  <a:lnTo>
                    <a:pt x="120000" y="120000"/>
                  </a:lnTo>
                  <a:lnTo>
                    <a:pt x="0" y="120000"/>
                  </a:lnTo>
                  <a:lnTo>
                    <a:pt x="344" y="108965"/>
                  </a:lnTo>
                  <a:lnTo>
                    <a:pt x="1034" y="98448"/>
                  </a:lnTo>
                  <a:lnTo>
                    <a:pt x="2198" y="88103"/>
                  </a:lnTo>
                  <a:lnTo>
                    <a:pt x="3793" y="78189"/>
                  </a:lnTo>
                  <a:lnTo>
                    <a:pt x="5818" y="68620"/>
                  </a:lnTo>
                  <a:lnTo>
                    <a:pt x="8275" y="59482"/>
                  </a:lnTo>
                  <a:lnTo>
                    <a:pt x="11034" y="50862"/>
                  </a:lnTo>
                  <a:lnTo>
                    <a:pt x="14137" y="42672"/>
                  </a:lnTo>
                  <a:lnTo>
                    <a:pt x="17629" y="35172"/>
                  </a:lnTo>
                  <a:lnTo>
                    <a:pt x="21379" y="28275"/>
                  </a:lnTo>
                  <a:lnTo>
                    <a:pt x="25474" y="21982"/>
                  </a:lnTo>
                  <a:lnTo>
                    <a:pt x="29784" y="16465"/>
                  </a:lnTo>
                  <a:lnTo>
                    <a:pt x="34353" y="11637"/>
                  </a:lnTo>
                  <a:lnTo>
                    <a:pt x="39137" y="7586"/>
                  </a:lnTo>
                  <a:lnTo>
                    <a:pt x="44094" y="4396"/>
                  </a:lnTo>
                  <a:lnTo>
                    <a:pt x="49267" y="2068"/>
                  </a:lnTo>
                  <a:lnTo>
                    <a:pt x="54525" y="603"/>
                  </a:lnTo>
                  <a:lnTo>
                    <a:pt x="60000"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 name="Google Shape;1106;p53">
              <a:extLst>
                <a:ext uri="{FF2B5EF4-FFF2-40B4-BE49-F238E27FC236}">
                  <a16:creationId xmlns:a16="http://schemas.microsoft.com/office/drawing/2014/main" id="{C1301CC9-317D-FF45-A38D-B7BDA1624350}"/>
                </a:ext>
              </a:extLst>
            </p:cNvPr>
            <p:cNvSpPr/>
            <p:nvPr/>
          </p:nvSpPr>
          <p:spPr>
            <a:xfrm>
              <a:off x="5667375" y="3843338"/>
              <a:ext cx="1341300" cy="811200"/>
            </a:xfrm>
            <a:custGeom>
              <a:avLst/>
              <a:gdLst/>
              <a:ahLst/>
              <a:cxnLst/>
              <a:rect l="l" t="t" r="r" b="b"/>
              <a:pathLst>
                <a:path w="120000" h="120000" extrusionOk="0">
                  <a:moveTo>
                    <a:pt x="72667" y="0"/>
                  </a:moveTo>
                  <a:lnTo>
                    <a:pt x="80260" y="820"/>
                  </a:lnTo>
                  <a:lnTo>
                    <a:pt x="87640" y="2812"/>
                  </a:lnTo>
                  <a:lnTo>
                    <a:pt x="94736" y="5742"/>
                  </a:lnTo>
                  <a:lnTo>
                    <a:pt x="101620" y="10078"/>
                  </a:lnTo>
                  <a:lnTo>
                    <a:pt x="108219" y="15351"/>
                  </a:lnTo>
                  <a:lnTo>
                    <a:pt x="114251" y="21796"/>
                  </a:lnTo>
                  <a:lnTo>
                    <a:pt x="120000" y="29062"/>
                  </a:lnTo>
                  <a:lnTo>
                    <a:pt x="114039" y="40546"/>
                  </a:lnTo>
                  <a:lnTo>
                    <a:pt x="108716" y="52500"/>
                  </a:lnTo>
                  <a:lnTo>
                    <a:pt x="103962" y="65156"/>
                  </a:lnTo>
                  <a:lnTo>
                    <a:pt x="99704" y="78398"/>
                  </a:lnTo>
                  <a:lnTo>
                    <a:pt x="96085" y="91757"/>
                  </a:lnTo>
                  <a:lnTo>
                    <a:pt x="93104" y="105703"/>
                  </a:lnTo>
                  <a:lnTo>
                    <a:pt x="90620" y="120000"/>
                  </a:lnTo>
                  <a:lnTo>
                    <a:pt x="0" y="120000"/>
                  </a:lnTo>
                  <a:lnTo>
                    <a:pt x="354" y="107812"/>
                  </a:lnTo>
                  <a:lnTo>
                    <a:pt x="1419" y="95859"/>
                  </a:lnTo>
                  <a:lnTo>
                    <a:pt x="3264" y="84375"/>
                  </a:lnTo>
                  <a:lnTo>
                    <a:pt x="5677" y="73242"/>
                  </a:lnTo>
                  <a:lnTo>
                    <a:pt x="8799" y="62812"/>
                  </a:lnTo>
                  <a:lnTo>
                    <a:pt x="12418" y="52968"/>
                  </a:lnTo>
                  <a:lnTo>
                    <a:pt x="16534" y="43710"/>
                  </a:lnTo>
                  <a:lnTo>
                    <a:pt x="21360" y="35273"/>
                  </a:lnTo>
                  <a:lnTo>
                    <a:pt x="26398" y="27539"/>
                  </a:lnTo>
                  <a:lnTo>
                    <a:pt x="32075" y="20507"/>
                  </a:lnTo>
                  <a:lnTo>
                    <a:pt x="38036" y="14531"/>
                  </a:lnTo>
                  <a:lnTo>
                    <a:pt x="44352" y="9609"/>
                  </a:lnTo>
                  <a:lnTo>
                    <a:pt x="51094" y="5507"/>
                  </a:lnTo>
                  <a:lnTo>
                    <a:pt x="57906" y="2578"/>
                  </a:lnTo>
                  <a:lnTo>
                    <a:pt x="65144" y="703"/>
                  </a:lnTo>
                  <a:lnTo>
                    <a:pt x="72667"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 name="Google Shape;1107;p53">
              <a:extLst>
                <a:ext uri="{FF2B5EF4-FFF2-40B4-BE49-F238E27FC236}">
                  <a16:creationId xmlns:a16="http://schemas.microsoft.com/office/drawing/2014/main" id="{3AFDED19-657E-BE4A-9826-1B90CF5D4166}"/>
                </a:ext>
              </a:extLst>
            </p:cNvPr>
            <p:cNvSpPr/>
            <p:nvPr/>
          </p:nvSpPr>
          <p:spPr>
            <a:xfrm>
              <a:off x="7442200" y="2360613"/>
              <a:ext cx="1217700" cy="1219200"/>
            </a:xfrm>
            <a:custGeom>
              <a:avLst/>
              <a:gdLst/>
              <a:ahLst/>
              <a:cxnLst/>
              <a:rect l="l" t="t" r="r" b="b"/>
              <a:pathLst>
                <a:path w="120000" h="120000" extrusionOk="0">
                  <a:moveTo>
                    <a:pt x="60000" y="0"/>
                  </a:moveTo>
                  <a:lnTo>
                    <a:pt x="67040" y="468"/>
                  </a:lnTo>
                  <a:lnTo>
                    <a:pt x="73846" y="1562"/>
                  </a:lnTo>
                  <a:lnTo>
                    <a:pt x="80260" y="3593"/>
                  </a:lnTo>
                  <a:lnTo>
                    <a:pt x="86362" y="6093"/>
                  </a:lnTo>
                  <a:lnTo>
                    <a:pt x="92229" y="9375"/>
                  </a:lnTo>
                  <a:lnTo>
                    <a:pt x="97470" y="13281"/>
                  </a:lnTo>
                  <a:lnTo>
                    <a:pt x="102477" y="17656"/>
                  </a:lnTo>
                  <a:lnTo>
                    <a:pt x="106936" y="22500"/>
                  </a:lnTo>
                  <a:lnTo>
                    <a:pt x="110769" y="27890"/>
                  </a:lnTo>
                  <a:lnTo>
                    <a:pt x="113898" y="33593"/>
                  </a:lnTo>
                  <a:lnTo>
                    <a:pt x="116636" y="39687"/>
                  </a:lnTo>
                  <a:lnTo>
                    <a:pt x="118435" y="46250"/>
                  </a:lnTo>
                  <a:lnTo>
                    <a:pt x="119608" y="52968"/>
                  </a:lnTo>
                  <a:lnTo>
                    <a:pt x="120000" y="60078"/>
                  </a:lnTo>
                  <a:lnTo>
                    <a:pt x="119608" y="67031"/>
                  </a:lnTo>
                  <a:lnTo>
                    <a:pt x="118435" y="73750"/>
                  </a:lnTo>
                  <a:lnTo>
                    <a:pt x="116636" y="80234"/>
                  </a:lnTo>
                  <a:lnTo>
                    <a:pt x="113898" y="86406"/>
                  </a:lnTo>
                  <a:lnTo>
                    <a:pt x="110769" y="92109"/>
                  </a:lnTo>
                  <a:lnTo>
                    <a:pt x="106936" y="97500"/>
                  </a:lnTo>
                  <a:lnTo>
                    <a:pt x="102477" y="102343"/>
                  </a:lnTo>
                  <a:lnTo>
                    <a:pt x="97470" y="106718"/>
                  </a:lnTo>
                  <a:lnTo>
                    <a:pt x="92229" y="110546"/>
                  </a:lnTo>
                  <a:lnTo>
                    <a:pt x="86362" y="113828"/>
                  </a:lnTo>
                  <a:lnTo>
                    <a:pt x="80260" y="116406"/>
                  </a:lnTo>
                  <a:lnTo>
                    <a:pt x="73846" y="118437"/>
                  </a:lnTo>
                  <a:lnTo>
                    <a:pt x="67040" y="119531"/>
                  </a:lnTo>
                  <a:lnTo>
                    <a:pt x="60000" y="120000"/>
                  </a:lnTo>
                  <a:lnTo>
                    <a:pt x="53037" y="119531"/>
                  </a:lnTo>
                  <a:lnTo>
                    <a:pt x="46232" y="118437"/>
                  </a:lnTo>
                  <a:lnTo>
                    <a:pt x="39817" y="116406"/>
                  </a:lnTo>
                  <a:lnTo>
                    <a:pt x="33637" y="113828"/>
                  </a:lnTo>
                  <a:lnTo>
                    <a:pt x="27848" y="110546"/>
                  </a:lnTo>
                  <a:lnTo>
                    <a:pt x="22372" y="106718"/>
                  </a:lnTo>
                  <a:lnTo>
                    <a:pt x="17522" y="102343"/>
                  </a:lnTo>
                  <a:lnTo>
                    <a:pt x="13142" y="97500"/>
                  </a:lnTo>
                  <a:lnTo>
                    <a:pt x="9308" y="92109"/>
                  </a:lnTo>
                  <a:lnTo>
                    <a:pt x="6179" y="86406"/>
                  </a:lnTo>
                  <a:lnTo>
                    <a:pt x="3441" y="80234"/>
                  </a:lnTo>
                  <a:lnTo>
                    <a:pt x="1564" y="73750"/>
                  </a:lnTo>
                  <a:lnTo>
                    <a:pt x="469" y="67031"/>
                  </a:lnTo>
                  <a:lnTo>
                    <a:pt x="0" y="60078"/>
                  </a:lnTo>
                  <a:lnTo>
                    <a:pt x="469" y="52968"/>
                  </a:lnTo>
                  <a:lnTo>
                    <a:pt x="1564" y="46250"/>
                  </a:lnTo>
                  <a:lnTo>
                    <a:pt x="3441" y="39687"/>
                  </a:lnTo>
                  <a:lnTo>
                    <a:pt x="6179" y="33593"/>
                  </a:lnTo>
                  <a:lnTo>
                    <a:pt x="9308" y="27890"/>
                  </a:lnTo>
                  <a:lnTo>
                    <a:pt x="13142" y="22500"/>
                  </a:lnTo>
                  <a:lnTo>
                    <a:pt x="17522" y="17656"/>
                  </a:lnTo>
                  <a:lnTo>
                    <a:pt x="22372" y="13281"/>
                  </a:lnTo>
                  <a:lnTo>
                    <a:pt x="27848" y="9375"/>
                  </a:lnTo>
                  <a:lnTo>
                    <a:pt x="33637" y="6093"/>
                  </a:lnTo>
                  <a:lnTo>
                    <a:pt x="39817" y="3593"/>
                  </a:lnTo>
                  <a:lnTo>
                    <a:pt x="46232" y="1562"/>
                  </a:lnTo>
                  <a:lnTo>
                    <a:pt x="53037" y="468"/>
                  </a:lnTo>
                  <a:lnTo>
                    <a:pt x="60000"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6" name="TextBox 15">
            <a:extLst>
              <a:ext uri="{FF2B5EF4-FFF2-40B4-BE49-F238E27FC236}">
                <a16:creationId xmlns:a16="http://schemas.microsoft.com/office/drawing/2014/main" id="{7913C172-704F-5C44-9AC9-5655BBBEA6AE}"/>
              </a:ext>
            </a:extLst>
          </p:cNvPr>
          <p:cNvSpPr txBox="1"/>
          <p:nvPr/>
        </p:nvSpPr>
        <p:spPr>
          <a:xfrm>
            <a:off x="3488552" y="3828043"/>
            <a:ext cx="1111694" cy="369332"/>
          </a:xfrm>
          <a:prstGeom prst="rect">
            <a:avLst/>
          </a:prstGeom>
          <a:noFill/>
        </p:spPr>
        <p:txBody>
          <a:bodyPr wrap="square" rtlCol="0">
            <a:spAutoFit/>
          </a:bodyPr>
          <a:lstStyle/>
          <a:p>
            <a:pPr algn="ctr"/>
            <a:r>
              <a:rPr lang="en-US" b="1" dirty="0">
                <a:solidFill>
                  <a:srgbClr val="EF795B"/>
                </a:solidFill>
                <a:latin typeface="Trebuchet MS" panose="020B0703020202090204" pitchFamily="34" charset="0"/>
              </a:rPr>
              <a:t>Leisure</a:t>
            </a:r>
          </a:p>
        </p:txBody>
      </p:sp>
      <p:sp>
        <p:nvSpPr>
          <p:cNvPr id="17" name="TextBox 16">
            <a:extLst>
              <a:ext uri="{FF2B5EF4-FFF2-40B4-BE49-F238E27FC236}">
                <a16:creationId xmlns:a16="http://schemas.microsoft.com/office/drawing/2014/main" id="{BF654717-4F26-A244-8D07-B1C4E95803CC}"/>
              </a:ext>
            </a:extLst>
          </p:cNvPr>
          <p:cNvSpPr txBox="1"/>
          <p:nvPr/>
        </p:nvSpPr>
        <p:spPr>
          <a:xfrm>
            <a:off x="7795949" y="3816503"/>
            <a:ext cx="1111694" cy="369332"/>
          </a:xfrm>
          <a:prstGeom prst="rect">
            <a:avLst/>
          </a:prstGeom>
          <a:noFill/>
        </p:spPr>
        <p:txBody>
          <a:bodyPr wrap="square" rtlCol="0">
            <a:spAutoFit/>
          </a:bodyPr>
          <a:lstStyle/>
          <a:p>
            <a:pPr algn="ctr"/>
            <a:r>
              <a:rPr lang="en-US" b="1" dirty="0">
                <a:solidFill>
                  <a:srgbClr val="EF795B"/>
                </a:solidFill>
                <a:latin typeface="Trebuchet MS" panose="020B0703020202090204" pitchFamily="34" charset="0"/>
              </a:rPr>
              <a:t>Business</a:t>
            </a:r>
          </a:p>
        </p:txBody>
      </p:sp>
      <p:sp>
        <p:nvSpPr>
          <p:cNvPr id="18" name="Google Shape;594;p31">
            <a:extLst>
              <a:ext uri="{FF2B5EF4-FFF2-40B4-BE49-F238E27FC236}">
                <a16:creationId xmlns:a16="http://schemas.microsoft.com/office/drawing/2014/main" id="{97118886-8A23-E046-AA20-8D76CEE66969}"/>
              </a:ext>
            </a:extLst>
          </p:cNvPr>
          <p:cNvSpPr txBox="1"/>
          <p:nvPr/>
        </p:nvSpPr>
        <p:spPr>
          <a:xfrm>
            <a:off x="2890599" y="418583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4800" b="1" dirty="0">
                <a:solidFill>
                  <a:srgbClr val="EF795B"/>
                </a:solidFill>
                <a:latin typeface="Lato"/>
                <a:ea typeface="Lato"/>
                <a:cs typeface="Lato"/>
                <a:sym typeface="Lato"/>
              </a:rPr>
              <a:t>74%</a:t>
            </a:r>
            <a:endParaRPr sz="4800" b="1" dirty="0">
              <a:solidFill>
                <a:srgbClr val="EF795B"/>
              </a:solidFill>
              <a:latin typeface="Lato"/>
              <a:ea typeface="Lato"/>
              <a:cs typeface="Lato"/>
              <a:sym typeface="Lato"/>
            </a:endParaRPr>
          </a:p>
        </p:txBody>
      </p:sp>
      <p:sp>
        <p:nvSpPr>
          <p:cNvPr id="19" name="Google Shape;594;p31">
            <a:extLst>
              <a:ext uri="{FF2B5EF4-FFF2-40B4-BE49-F238E27FC236}">
                <a16:creationId xmlns:a16="http://schemas.microsoft.com/office/drawing/2014/main" id="{00F016CB-A3C8-C547-BDF2-AB5F1A95D442}"/>
              </a:ext>
            </a:extLst>
          </p:cNvPr>
          <p:cNvSpPr txBox="1"/>
          <p:nvPr/>
        </p:nvSpPr>
        <p:spPr>
          <a:xfrm>
            <a:off x="7197996" y="418583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4800" b="1" dirty="0">
                <a:solidFill>
                  <a:srgbClr val="EF795B"/>
                </a:solidFill>
                <a:latin typeface="Lato"/>
                <a:ea typeface="Lato"/>
                <a:cs typeface="Lato"/>
                <a:sym typeface="Lato"/>
              </a:rPr>
              <a:t>26%</a:t>
            </a:r>
            <a:endParaRPr sz="4800" b="1" dirty="0">
              <a:solidFill>
                <a:srgbClr val="EF795B"/>
              </a:solidFill>
              <a:latin typeface="Lato"/>
              <a:ea typeface="Lato"/>
              <a:cs typeface="Lato"/>
              <a:sym typeface="Lato"/>
            </a:endParaRPr>
          </a:p>
        </p:txBody>
      </p:sp>
      <p:sp>
        <p:nvSpPr>
          <p:cNvPr id="3" name="Slide Number Placeholder 2">
            <a:extLst>
              <a:ext uri="{FF2B5EF4-FFF2-40B4-BE49-F238E27FC236}">
                <a16:creationId xmlns:a16="http://schemas.microsoft.com/office/drawing/2014/main" id="{21E0A0B9-2268-2148-BAC2-B0939C8BA9B4}"/>
              </a:ext>
            </a:extLst>
          </p:cNvPr>
          <p:cNvSpPr>
            <a:spLocks noGrp="1"/>
          </p:cNvSpPr>
          <p:nvPr>
            <p:ph type="sldNum" sz="quarter" idx="12"/>
          </p:nvPr>
        </p:nvSpPr>
        <p:spPr/>
        <p:txBody>
          <a:bodyPr/>
          <a:lstStyle/>
          <a:p>
            <a:fld id="{532B4791-E7F0-5248-ABB5-6879CF62FE50}" type="slidenum">
              <a:rPr lang="en-US" smtClean="0"/>
              <a:t>13</a:t>
            </a:fld>
            <a:endParaRPr lang="en-US"/>
          </a:p>
        </p:txBody>
      </p:sp>
    </p:spTree>
    <p:extLst>
      <p:ext uri="{BB962C8B-B14F-4D97-AF65-F5344CB8AC3E}">
        <p14:creationId xmlns:p14="http://schemas.microsoft.com/office/powerpoint/2010/main" val="16841262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Exploratory</a:t>
            </a:r>
            <a:r>
              <a:rPr lang="en-GB" sz="3200" b="1" dirty="0">
                <a:solidFill>
                  <a:srgbClr val="667385"/>
                </a:solidFill>
                <a:latin typeface="Trebuchet MS" panose="020B0703020202090204" pitchFamily="34" charset="0"/>
              </a:rPr>
              <a:t> Data Analysis</a:t>
            </a:r>
            <a:endParaRPr lang="en-GB" sz="3200" b="1" dirty="0">
              <a:solidFill>
                <a:srgbClr val="EF795B"/>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pic>
        <p:nvPicPr>
          <p:cNvPr id="3" name="Picture 2">
            <a:extLst>
              <a:ext uri="{FF2B5EF4-FFF2-40B4-BE49-F238E27FC236}">
                <a16:creationId xmlns:a16="http://schemas.microsoft.com/office/drawing/2014/main" id="{8398D60E-D6AD-C744-ACCB-182FCF18CCC9}"/>
              </a:ext>
            </a:extLst>
          </p:cNvPr>
          <p:cNvPicPr>
            <a:picLocks noChangeAspect="1"/>
          </p:cNvPicPr>
          <p:nvPr/>
        </p:nvPicPr>
        <p:blipFill>
          <a:blip r:embed="rId3"/>
          <a:srcRect/>
          <a:stretch/>
        </p:blipFill>
        <p:spPr>
          <a:xfrm>
            <a:off x="1861636" y="1453153"/>
            <a:ext cx="8468726" cy="4761334"/>
          </a:xfrm>
          <a:prstGeom prst="rect">
            <a:avLst/>
          </a:prstGeom>
        </p:spPr>
      </p:pic>
      <p:sp>
        <p:nvSpPr>
          <p:cNvPr id="4" name="Slide Number Placeholder 3">
            <a:extLst>
              <a:ext uri="{FF2B5EF4-FFF2-40B4-BE49-F238E27FC236}">
                <a16:creationId xmlns:a16="http://schemas.microsoft.com/office/drawing/2014/main" id="{DFA7FD9D-E4DE-364B-9915-8557ABD7B919}"/>
              </a:ext>
            </a:extLst>
          </p:cNvPr>
          <p:cNvSpPr>
            <a:spLocks noGrp="1"/>
          </p:cNvSpPr>
          <p:nvPr>
            <p:ph type="sldNum" sz="quarter" idx="12"/>
          </p:nvPr>
        </p:nvSpPr>
        <p:spPr/>
        <p:txBody>
          <a:bodyPr/>
          <a:lstStyle/>
          <a:p>
            <a:fld id="{532B4791-E7F0-5248-ABB5-6879CF62FE50}" type="slidenum">
              <a:rPr lang="en-US" smtClean="0"/>
              <a:t>14</a:t>
            </a:fld>
            <a:endParaRPr lang="en-US"/>
          </a:p>
        </p:txBody>
      </p:sp>
    </p:spTree>
    <p:extLst>
      <p:ext uri="{BB962C8B-B14F-4D97-AF65-F5344CB8AC3E}">
        <p14:creationId xmlns:p14="http://schemas.microsoft.com/office/powerpoint/2010/main" val="42229898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Exploratory</a:t>
            </a:r>
            <a:r>
              <a:rPr lang="en-GB" sz="3200" b="1" dirty="0">
                <a:solidFill>
                  <a:srgbClr val="667385"/>
                </a:solidFill>
                <a:latin typeface="Trebuchet MS" panose="020B0703020202090204" pitchFamily="34" charset="0"/>
              </a:rPr>
              <a:t> Data Analysis</a:t>
            </a:r>
            <a:endParaRPr lang="en-GB" sz="3200" b="1" dirty="0">
              <a:solidFill>
                <a:srgbClr val="EF795B"/>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pic>
        <p:nvPicPr>
          <p:cNvPr id="3" name="Picture 2">
            <a:extLst>
              <a:ext uri="{FF2B5EF4-FFF2-40B4-BE49-F238E27FC236}">
                <a16:creationId xmlns:a16="http://schemas.microsoft.com/office/drawing/2014/main" id="{CE67FF6A-611C-EB46-9B0C-B98A7C8C643A}"/>
              </a:ext>
            </a:extLst>
          </p:cNvPr>
          <p:cNvPicPr>
            <a:picLocks noChangeAspect="1"/>
          </p:cNvPicPr>
          <p:nvPr/>
        </p:nvPicPr>
        <p:blipFill>
          <a:blip r:embed="rId3"/>
          <a:stretch>
            <a:fillRect/>
          </a:stretch>
        </p:blipFill>
        <p:spPr>
          <a:xfrm>
            <a:off x="1156081" y="1257776"/>
            <a:ext cx="9879837" cy="5041424"/>
          </a:xfrm>
          <a:prstGeom prst="rect">
            <a:avLst/>
          </a:prstGeom>
        </p:spPr>
      </p:pic>
      <p:sp>
        <p:nvSpPr>
          <p:cNvPr id="4" name="Slide Number Placeholder 3">
            <a:extLst>
              <a:ext uri="{FF2B5EF4-FFF2-40B4-BE49-F238E27FC236}">
                <a16:creationId xmlns:a16="http://schemas.microsoft.com/office/drawing/2014/main" id="{3539E36D-4768-C241-869F-53608E9E0416}"/>
              </a:ext>
            </a:extLst>
          </p:cNvPr>
          <p:cNvSpPr>
            <a:spLocks noGrp="1"/>
          </p:cNvSpPr>
          <p:nvPr>
            <p:ph type="sldNum" sz="quarter" idx="12"/>
          </p:nvPr>
        </p:nvSpPr>
        <p:spPr/>
        <p:txBody>
          <a:bodyPr/>
          <a:lstStyle/>
          <a:p>
            <a:fld id="{532B4791-E7F0-5248-ABB5-6879CF62FE50}" type="slidenum">
              <a:rPr lang="en-US" smtClean="0"/>
              <a:t>15</a:t>
            </a:fld>
            <a:endParaRPr lang="en-US"/>
          </a:p>
        </p:txBody>
      </p:sp>
    </p:spTree>
    <p:extLst>
      <p:ext uri="{BB962C8B-B14F-4D97-AF65-F5344CB8AC3E}">
        <p14:creationId xmlns:p14="http://schemas.microsoft.com/office/powerpoint/2010/main" val="42437978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667385"/>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1242B6-670D-9E49-B481-EE064FD6229B}"/>
              </a:ext>
            </a:extLst>
          </p:cNvPr>
          <p:cNvSpPr txBox="1"/>
          <p:nvPr/>
        </p:nvSpPr>
        <p:spPr>
          <a:xfrm>
            <a:off x="0" y="2452475"/>
            <a:ext cx="12191999" cy="1341649"/>
          </a:xfrm>
          <a:prstGeom prst="rect">
            <a:avLst/>
          </a:prstGeom>
          <a:noFill/>
        </p:spPr>
        <p:txBody>
          <a:bodyPr wrap="square" rtlCol="0">
            <a:spAutoFit/>
          </a:bodyPr>
          <a:lstStyle/>
          <a:p>
            <a:pPr algn="ctr">
              <a:lnSpc>
                <a:spcPct val="200000"/>
              </a:lnSpc>
            </a:pPr>
            <a:r>
              <a:rPr lang="en-US" sz="4800" b="1" dirty="0">
                <a:solidFill>
                  <a:schemeClr val="bg1"/>
                </a:solidFill>
                <a:latin typeface="Trebuchet MS" panose="020B0703020202090204" pitchFamily="34" charset="0"/>
              </a:rPr>
              <a:t>Sentiment Analysis</a:t>
            </a:r>
          </a:p>
        </p:txBody>
      </p:sp>
      <p:sp>
        <p:nvSpPr>
          <p:cNvPr id="3" name="Slide Number Placeholder 2">
            <a:extLst>
              <a:ext uri="{FF2B5EF4-FFF2-40B4-BE49-F238E27FC236}">
                <a16:creationId xmlns:a16="http://schemas.microsoft.com/office/drawing/2014/main" id="{900988CE-5281-E34F-8D97-CDD04E875A6B}"/>
              </a:ext>
            </a:extLst>
          </p:cNvPr>
          <p:cNvSpPr>
            <a:spLocks noGrp="1"/>
          </p:cNvSpPr>
          <p:nvPr>
            <p:ph type="sldNum" sz="quarter" idx="12"/>
          </p:nvPr>
        </p:nvSpPr>
        <p:spPr/>
        <p:txBody>
          <a:bodyPr/>
          <a:lstStyle/>
          <a:p>
            <a:fld id="{532B4791-E7F0-5248-ABB5-6879CF62FE50}" type="slidenum">
              <a:rPr lang="en-US" smtClean="0"/>
              <a:t>16</a:t>
            </a:fld>
            <a:endParaRPr lang="en-US"/>
          </a:p>
        </p:txBody>
      </p:sp>
    </p:spTree>
    <p:extLst>
      <p:ext uri="{BB962C8B-B14F-4D97-AF65-F5344CB8AC3E}">
        <p14:creationId xmlns:p14="http://schemas.microsoft.com/office/powerpoint/2010/main" val="41576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Sentiment </a:t>
            </a:r>
            <a:r>
              <a:rPr lang="en-GB" sz="3200" b="1" dirty="0">
                <a:solidFill>
                  <a:srgbClr val="667385"/>
                </a:solidFill>
                <a:latin typeface="Trebuchet MS" panose="020B0703020202090204" pitchFamily="34" charset="0"/>
              </a:rPr>
              <a:t>Analysis</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4" name="TextBox 3">
            <a:extLst>
              <a:ext uri="{FF2B5EF4-FFF2-40B4-BE49-F238E27FC236}">
                <a16:creationId xmlns:a16="http://schemas.microsoft.com/office/drawing/2014/main" id="{16D42A54-B66C-1844-8479-C5999A1238EB}"/>
              </a:ext>
            </a:extLst>
          </p:cNvPr>
          <p:cNvSpPr txBox="1"/>
          <p:nvPr/>
        </p:nvSpPr>
        <p:spPr>
          <a:xfrm>
            <a:off x="1267097" y="2199208"/>
            <a:ext cx="8351465" cy="1228478"/>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b="1" dirty="0" err="1">
                <a:solidFill>
                  <a:srgbClr val="667385"/>
                </a:solidFill>
                <a:latin typeface="Trebuchet MS" panose="020B0703020202090204" pitchFamily="34" charset="0"/>
              </a:rPr>
              <a:t>TextBlob</a:t>
            </a:r>
            <a:endParaRPr lang="en-US" sz="2000" b="1" dirty="0">
              <a:solidFill>
                <a:srgbClr val="667385"/>
              </a:solidFill>
              <a:latin typeface="Trebuchet MS" panose="020B0703020202090204" pitchFamily="34" charset="0"/>
            </a:endParaRPr>
          </a:p>
          <a:p>
            <a:pPr marL="285750" indent="-285750">
              <a:lnSpc>
                <a:spcPct val="200000"/>
              </a:lnSpc>
              <a:buFont typeface="Arial" panose="020B0604020202020204" pitchFamily="34" charset="0"/>
              <a:buChar char="•"/>
            </a:pPr>
            <a:r>
              <a:rPr lang="en-US" sz="2000" b="1" dirty="0">
                <a:solidFill>
                  <a:srgbClr val="667385"/>
                </a:solidFill>
                <a:latin typeface="Trebuchet MS" panose="020B0703020202090204" pitchFamily="34" charset="0"/>
              </a:rPr>
              <a:t>VADER</a:t>
            </a:r>
            <a:r>
              <a:rPr lang="en-US" sz="2000" dirty="0">
                <a:solidFill>
                  <a:srgbClr val="667385"/>
                </a:solidFill>
                <a:latin typeface="Trebuchet MS" panose="020B0703020202090204" pitchFamily="34" charset="0"/>
              </a:rPr>
              <a:t> - </a:t>
            </a:r>
            <a:r>
              <a:rPr lang="en-SG" sz="2000" dirty="0">
                <a:solidFill>
                  <a:srgbClr val="667385"/>
                </a:solidFill>
                <a:latin typeface="Trebuchet MS" panose="020B0703020202090204" pitchFamily="34" charset="0"/>
              </a:rPr>
              <a:t>(Valence Aware Dictionary and </a:t>
            </a:r>
            <a:r>
              <a:rPr lang="en-SG" sz="2000" dirty="0" err="1">
                <a:solidFill>
                  <a:srgbClr val="667385"/>
                </a:solidFill>
                <a:latin typeface="Trebuchet MS" panose="020B0703020202090204" pitchFamily="34" charset="0"/>
              </a:rPr>
              <a:t>sEntiment</a:t>
            </a:r>
            <a:r>
              <a:rPr lang="en-SG" sz="2000" dirty="0">
                <a:solidFill>
                  <a:srgbClr val="667385"/>
                </a:solidFill>
                <a:latin typeface="Trebuchet MS" panose="020B0703020202090204" pitchFamily="34" charset="0"/>
              </a:rPr>
              <a:t> Reasoner)</a:t>
            </a:r>
            <a:endParaRPr lang="en-US" sz="2000" dirty="0">
              <a:solidFill>
                <a:srgbClr val="667385"/>
              </a:solidFill>
              <a:latin typeface="Trebuchet MS" panose="020B0703020202090204" pitchFamily="34" charset="0"/>
            </a:endParaRPr>
          </a:p>
        </p:txBody>
      </p:sp>
      <p:sp>
        <p:nvSpPr>
          <p:cNvPr id="3" name="Slide Number Placeholder 2">
            <a:extLst>
              <a:ext uri="{FF2B5EF4-FFF2-40B4-BE49-F238E27FC236}">
                <a16:creationId xmlns:a16="http://schemas.microsoft.com/office/drawing/2014/main" id="{B3A8A25E-6472-F24E-AEE3-84B5E1D735F1}"/>
              </a:ext>
            </a:extLst>
          </p:cNvPr>
          <p:cNvSpPr>
            <a:spLocks noGrp="1"/>
          </p:cNvSpPr>
          <p:nvPr>
            <p:ph type="sldNum" sz="quarter" idx="12"/>
          </p:nvPr>
        </p:nvSpPr>
        <p:spPr/>
        <p:txBody>
          <a:bodyPr/>
          <a:lstStyle/>
          <a:p>
            <a:fld id="{532B4791-E7F0-5248-ABB5-6879CF62FE50}" type="slidenum">
              <a:rPr lang="en-US" smtClean="0"/>
              <a:t>17</a:t>
            </a:fld>
            <a:endParaRPr lang="en-US"/>
          </a:p>
        </p:txBody>
      </p:sp>
    </p:spTree>
    <p:extLst>
      <p:ext uri="{BB962C8B-B14F-4D97-AF65-F5344CB8AC3E}">
        <p14:creationId xmlns:p14="http://schemas.microsoft.com/office/powerpoint/2010/main" val="1225205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Sentiment </a:t>
            </a:r>
            <a:r>
              <a:rPr lang="en-GB" sz="3200" b="1" dirty="0">
                <a:solidFill>
                  <a:srgbClr val="667385"/>
                </a:solidFill>
                <a:latin typeface="Trebuchet MS" panose="020B0703020202090204" pitchFamily="34" charset="0"/>
              </a:rPr>
              <a:t>Analysis</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4" name="TextBox 3">
            <a:extLst>
              <a:ext uri="{FF2B5EF4-FFF2-40B4-BE49-F238E27FC236}">
                <a16:creationId xmlns:a16="http://schemas.microsoft.com/office/drawing/2014/main" id="{16D42A54-B66C-1844-8479-C5999A1238EB}"/>
              </a:ext>
            </a:extLst>
          </p:cNvPr>
          <p:cNvSpPr txBox="1"/>
          <p:nvPr/>
        </p:nvSpPr>
        <p:spPr>
          <a:xfrm>
            <a:off x="585065" y="2413337"/>
            <a:ext cx="3875821" cy="1692771"/>
          </a:xfrm>
          <a:prstGeom prst="rect">
            <a:avLst/>
          </a:prstGeom>
          <a:noFill/>
        </p:spPr>
        <p:txBody>
          <a:bodyPr wrap="square" rtlCol="0">
            <a:spAutoFit/>
          </a:bodyPr>
          <a:lstStyle/>
          <a:p>
            <a:endParaRPr lang="en-US" dirty="0">
              <a:solidFill>
                <a:srgbClr val="667385"/>
              </a:solidFill>
              <a:latin typeface="Trebuchet MS" panose="020B0703020202090204" pitchFamily="34" charset="0"/>
            </a:endParaRPr>
          </a:p>
          <a:p>
            <a:r>
              <a:rPr lang="en-US" dirty="0">
                <a:solidFill>
                  <a:srgbClr val="667385"/>
                </a:solidFill>
                <a:latin typeface="Trebuchet MS" panose="020B0703020202090204" pitchFamily="34" charset="0"/>
              </a:rPr>
              <a:t>+</a:t>
            </a:r>
            <a:r>
              <a:rPr lang="en-US" dirty="0" err="1">
                <a:solidFill>
                  <a:srgbClr val="667385"/>
                </a:solidFill>
                <a:latin typeface="Trebuchet MS" panose="020B0703020202090204" pitchFamily="34" charset="0"/>
              </a:rPr>
              <a:t>ve</a:t>
            </a:r>
            <a:r>
              <a:rPr lang="en-US" dirty="0">
                <a:solidFill>
                  <a:srgbClr val="667385"/>
                </a:solidFill>
                <a:latin typeface="Trebuchet MS" panose="020B0703020202090204" pitchFamily="34" charset="0"/>
              </a:rPr>
              <a:t>:		15654 (88%)</a:t>
            </a:r>
          </a:p>
          <a:p>
            <a:r>
              <a:rPr lang="en-US" dirty="0">
                <a:solidFill>
                  <a:srgbClr val="667385"/>
                </a:solidFill>
                <a:latin typeface="Trebuchet MS" panose="020B0703020202090204" pitchFamily="34" charset="0"/>
              </a:rPr>
              <a:t>Neutral:		366 (2%)</a:t>
            </a:r>
          </a:p>
          <a:p>
            <a:r>
              <a:rPr lang="en-US" dirty="0">
                <a:solidFill>
                  <a:srgbClr val="667385"/>
                </a:solidFill>
                <a:latin typeface="Trebuchet MS" panose="020B0703020202090204" pitchFamily="34" charset="0"/>
              </a:rPr>
              <a:t>-</a:t>
            </a:r>
            <a:r>
              <a:rPr lang="en-US" dirty="0" err="1">
                <a:solidFill>
                  <a:srgbClr val="667385"/>
                </a:solidFill>
                <a:latin typeface="Trebuchet MS" panose="020B0703020202090204" pitchFamily="34" charset="0"/>
              </a:rPr>
              <a:t>ve</a:t>
            </a:r>
            <a:r>
              <a:rPr lang="en-US" dirty="0">
                <a:solidFill>
                  <a:srgbClr val="667385"/>
                </a:solidFill>
                <a:latin typeface="Trebuchet MS" panose="020B0703020202090204" pitchFamily="34" charset="0"/>
              </a:rPr>
              <a:t>:		1778 (10%)</a:t>
            </a:r>
          </a:p>
          <a:p>
            <a:endParaRPr lang="en-US" dirty="0">
              <a:solidFill>
                <a:srgbClr val="667385"/>
              </a:solidFill>
              <a:latin typeface="Trebuchet MS" panose="020B0703020202090204" pitchFamily="34" charset="0"/>
            </a:endParaRPr>
          </a:p>
          <a:p>
            <a:r>
              <a:rPr lang="en-US" sz="1400" dirty="0">
                <a:solidFill>
                  <a:srgbClr val="EF795B"/>
                </a:solidFill>
                <a:latin typeface="Trebuchet MS" panose="020B0703020202090204" pitchFamily="34" charset="0"/>
              </a:rPr>
              <a:t>Tolerance of Bad Review can be adjusted</a:t>
            </a:r>
          </a:p>
        </p:txBody>
      </p:sp>
      <p:sp>
        <p:nvSpPr>
          <p:cNvPr id="8" name="TextBox 7">
            <a:extLst>
              <a:ext uri="{FF2B5EF4-FFF2-40B4-BE49-F238E27FC236}">
                <a16:creationId xmlns:a16="http://schemas.microsoft.com/office/drawing/2014/main" id="{B1F71E7C-C513-6249-A99B-D18A34EB19CC}"/>
              </a:ext>
            </a:extLst>
          </p:cNvPr>
          <p:cNvSpPr txBox="1"/>
          <p:nvPr/>
        </p:nvSpPr>
        <p:spPr>
          <a:xfrm>
            <a:off x="5387310" y="1182555"/>
            <a:ext cx="1417375" cy="584775"/>
          </a:xfrm>
          <a:prstGeom prst="rect">
            <a:avLst/>
          </a:prstGeom>
          <a:noFill/>
        </p:spPr>
        <p:txBody>
          <a:bodyPr wrap="none" rtlCol="0">
            <a:spAutoFit/>
          </a:bodyPr>
          <a:lstStyle/>
          <a:p>
            <a:pPr algn="ctr"/>
            <a:r>
              <a:rPr lang="en-US" sz="3200" b="1" u="sng" dirty="0">
                <a:solidFill>
                  <a:srgbClr val="667385"/>
                </a:solidFill>
                <a:latin typeface="Trebuchet MS" panose="020B0703020202090204" pitchFamily="34" charset="0"/>
              </a:rPr>
              <a:t>VADER</a:t>
            </a:r>
          </a:p>
        </p:txBody>
      </p:sp>
      <p:pic>
        <p:nvPicPr>
          <p:cNvPr id="6" name="Picture 5">
            <a:extLst>
              <a:ext uri="{FF2B5EF4-FFF2-40B4-BE49-F238E27FC236}">
                <a16:creationId xmlns:a16="http://schemas.microsoft.com/office/drawing/2014/main" id="{C2B785CA-FF3D-DE49-9C74-18206265F74D}"/>
              </a:ext>
            </a:extLst>
          </p:cNvPr>
          <p:cNvPicPr>
            <a:picLocks noChangeAspect="1"/>
          </p:cNvPicPr>
          <p:nvPr/>
        </p:nvPicPr>
        <p:blipFill>
          <a:blip r:embed="rId3"/>
          <a:stretch>
            <a:fillRect/>
          </a:stretch>
        </p:blipFill>
        <p:spPr>
          <a:xfrm>
            <a:off x="4460886" y="2260822"/>
            <a:ext cx="7477114" cy="4212253"/>
          </a:xfrm>
          <a:prstGeom prst="rect">
            <a:avLst/>
          </a:prstGeom>
        </p:spPr>
      </p:pic>
      <p:sp>
        <p:nvSpPr>
          <p:cNvPr id="3" name="Slide Number Placeholder 2">
            <a:extLst>
              <a:ext uri="{FF2B5EF4-FFF2-40B4-BE49-F238E27FC236}">
                <a16:creationId xmlns:a16="http://schemas.microsoft.com/office/drawing/2014/main" id="{68D28E2E-DA4F-504D-AAC5-9BF22C01CE64}"/>
              </a:ext>
            </a:extLst>
          </p:cNvPr>
          <p:cNvSpPr>
            <a:spLocks noGrp="1"/>
          </p:cNvSpPr>
          <p:nvPr>
            <p:ph type="sldNum" sz="quarter" idx="12"/>
          </p:nvPr>
        </p:nvSpPr>
        <p:spPr/>
        <p:txBody>
          <a:bodyPr/>
          <a:lstStyle/>
          <a:p>
            <a:fld id="{532B4791-E7F0-5248-ABB5-6879CF62FE50}" type="slidenum">
              <a:rPr lang="en-US" smtClean="0"/>
              <a:t>18</a:t>
            </a:fld>
            <a:endParaRPr lang="en-US"/>
          </a:p>
        </p:txBody>
      </p:sp>
    </p:spTree>
    <p:extLst>
      <p:ext uri="{BB962C8B-B14F-4D97-AF65-F5344CB8AC3E}">
        <p14:creationId xmlns:p14="http://schemas.microsoft.com/office/powerpoint/2010/main" val="22874765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Sentiment </a:t>
            </a:r>
            <a:r>
              <a:rPr lang="en-GB" sz="3200" b="1" dirty="0">
                <a:solidFill>
                  <a:srgbClr val="667385"/>
                </a:solidFill>
                <a:latin typeface="Trebuchet MS" panose="020B0703020202090204" pitchFamily="34" charset="0"/>
              </a:rPr>
              <a:t>Analysis</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3" name="Slide Number Placeholder 2">
            <a:extLst>
              <a:ext uri="{FF2B5EF4-FFF2-40B4-BE49-F238E27FC236}">
                <a16:creationId xmlns:a16="http://schemas.microsoft.com/office/drawing/2014/main" id="{68D28E2E-DA4F-504D-AAC5-9BF22C01CE64}"/>
              </a:ext>
            </a:extLst>
          </p:cNvPr>
          <p:cNvSpPr>
            <a:spLocks noGrp="1"/>
          </p:cNvSpPr>
          <p:nvPr>
            <p:ph type="sldNum" sz="quarter" idx="12"/>
          </p:nvPr>
        </p:nvSpPr>
        <p:spPr/>
        <p:txBody>
          <a:bodyPr/>
          <a:lstStyle/>
          <a:p>
            <a:fld id="{532B4791-E7F0-5248-ABB5-6879CF62FE50}" type="slidenum">
              <a:rPr lang="en-US" smtClean="0"/>
              <a:t>19</a:t>
            </a:fld>
            <a:endParaRPr lang="en-US"/>
          </a:p>
        </p:txBody>
      </p:sp>
      <p:sp>
        <p:nvSpPr>
          <p:cNvPr id="9" name="TextBox 8">
            <a:extLst>
              <a:ext uri="{FF2B5EF4-FFF2-40B4-BE49-F238E27FC236}">
                <a16:creationId xmlns:a16="http://schemas.microsoft.com/office/drawing/2014/main" id="{61FCB586-DCE4-0D49-AC04-7B7DD346498F}"/>
              </a:ext>
            </a:extLst>
          </p:cNvPr>
          <p:cNvSpPr txBox="1"/>
          <p:nvPr/>
        </p:nvSpPr>
        <p:spPr>
          <a:xfrm>
            <a:off x="1172028" y="1621109"/>
            <a:ext cx="9847943" cy="3908762"/>
          </a:xfrm>
          <a:prstGeom prst="rect">
            <a:avLst/>
          </a:prstGeom>
          <a:noFill/>
        </p:spPr>
        <p:txBody>
          <a:bodyPr wrap="square" rtlCol="0">
            <a:spAutoFit/>
          </a:bodyPr>
          <a:lstStyle/>
          <a:p>
            <a:pPr algn="just"/>
            <a:r>
              <a:rPr lang="en-SG" i="1" dirty="0">
                <a:solidFill>
                  <a:srgbClr val="667385"/>
                </a:solidFill>
                <a:latin typeface="Trebuchet MS" panose="020B0703020202090204" pitchFamily="34" charset="0"/>
              </a:rPr>
              <a:t>	“</a:t>
            </a:r>
            <a:r>
              <a:rPr lang="en-SG" i="1" dirty="0" err="1">
                <a:solidFill>
                  <a:srgbClr val="667385"/>
                </a:solidFill>
                <a:latin typeface="Trebuchet MS" panose="020B0703020202090204" pitchFamily="34" charset="0"/>
              </a:rPr>
              <a:t>UNorganised</a:t>
            </a:r>
            <a:r>
              <a:rPr lang="en-SG" i="1" dirty="0">
                <a:solidFill>
                  <a:srgbClr val="667385"/>
                </a:solidFill>
                <a:latin typeface="Trebuchet MS" panose="020B0703020202090204" pitchFamily="34" charset="0"/>
              </a:rPr>
              <a:t>, old + dilapidated hotel. LOUSY ! Stayed in this hotel for a night and then moved to Hyatt which is just down the road and about 50 dollar more. It worth every penny at the </a:t>
            </a:r>
            <a:r>
              <a:rPr lang="en-SG" i="1" dirty="0" err="1">
                <a:solidFill>
                  <a:srgbClr val="667385"/>
                </a:solidFill>
                <a:latin typeface="Trebuchet MS" panose="020B0703020202090204" pitchFamily="34" charset="0"/>
              </a:rPr>
              <a:t>hyatt</a:t>
            </a:r>
            <a:r>
              <a:rPr lang="en-SG" i="1" dirty="0">
                <a:solidFill>
                  <a:srgbClr val="667385"/>
                </a:solidFill>
                <a:latin typeface="Trebuchet MS" panose="020B0703020202090204" pitchFamily="34" charset="0"/>
              </a:rPr>
              <a:t>. The </a:t>
            </a:r>
            <a:r>
              <a:rPr lang="en-SG" i="1" dirty="0" err="1">
                <a:solidFill>
                  <a:srgbClr val="667385"/>
                </a:solidFill>
                <a:latin typeface="Trebuchet MS" panose="020B0703020202090204" pitchFamily="34" charset="0"/>
              </a:rPr>
              <a:t>meritius</a:t>
            </a:r>
            <a:r>
              <a:rPr lang="en-SG" i="1" dirty="0">
                <a:solidFill>
                  <a:srgbClr val="667385"/>
                </a:solidFill>
                <a:latin typeface="Trebuchet MS" panose="020B0703020202090204" pitchFamily="34" charset="0"/>
              </a:rPr>
              <a:t> mandarin looked so old and the </a:t>
            </a:r>
            <a:r>
              <a:rPr lang="en-SG" sz="2800" b="1" i="1" dirty="0">
                <a:solidFill>
                  <a:srgbClr val="C00000"/>
                </a:solidFill>
                <a:latin typeface="Trebuchet MS" panose="020B0703020202090204" pitchFamily="34" charset="0"/>
              </a:rPr>
              <a:t>toilet they have is DISGUSTING</a:t>
            </a:r>
            <a:r>
              <a:rPr lang="en-SG" i="1" dirty="0">
                <a:solidFill>
                  <a:srgbClr val="667385"/>
                </a:solidFill>
                <a:latin typeface="Trebuchet MS" panose="020B0703020202090204" pitchFamily="34" charset="0"/>
              </a:rPr>
              <a:t>. The flooring and the marble furnished they have are old and looks uncleaned, and this is at the "premier room" , </a:t>
            </a:r>
            <a:r>
              <a:rPr lang="en-SG" i="1" dirty="0" err="1">
                <a:solidFill>
                  <a:srgbClr val="667385"/>
                </a:solidFill>
                <a:latin typeface="Trebuchet MS" panose="020B0703020202090204" pitchFamily="34" charset="0"/>
              </a:rPr>
              <a:t>whic</a:t>
            </a:r>
            <a:r>
              <a:rPr lang="en-SG" i="1" dirty="0">
                <a:solidFill>
                  <a:srgbClr val="667385"/>
                </a:solidFill>
                <a:latin typeface="Trebuchet MS" panose="020B0703020202090204" pitchFamily="34" charset="0"/>
              </a:rPr>
              <a:t> </a:t>
            </a:r>
            <a:r>
              <a:rPr lang="en-SG" i="1" dirty="0" err="1">
                <a:solidFill>
                  <a:srgbClr val="667385"/>
                </a:solidFill>
                <a:latin typeface="Trebuchet MS" panose="020B0703020202090204" pitchFamily="34" charset="0"/>
              </a:rPr>
              <a:t>i</a:t>
            </a:r>
            <a:r>
              <a:rPr lang="en-SG" i="1" dirty="0">
                <a:solidFill>
                  <a:srgbClr val="667385"/>
                </a:solidFill>
                <a:latin typeface="Trebuchet MS" panose="020B0703020202090204" pitchFamily="34" charset="0"/>
              </a:rPr>
              <a:t> paid $340 sing ++ for one night. Terrible, the hotel is so un-organized, you will have to go through a set of shops before getting on the set of lifts that took me to my room. </a:t>
            </a:r>
            <a:r>
              <a:rPr lang="en-SG" sz="2800" b="1" i="1" dirty="0">
                <a:solidFill>
                  <a:srgbClr val="C00000"/>
                </a:solidFill>
                <a:latin typeface="Trebuchet MS" panose="020B0703020202090204" pitchFamily="34" charset="0"/>
              </a:rPr>
              <a:t>Absolutely rubbish and very poor management, the environment made me feels that </a:t>
            </a:r>
            <a:r>
              <a:rPr lang="en-SG" sz="2800" b="1" i="1" dirty="0" err="1">
                <a:solidFill>
                  <a:srgbClr val="C00000"/>
                </a:solidFill>
                <a:latin typeface="Trebuchet MS" panose="020B0703020202090204" pitchFamily="34" charset="0"/>
              </a:rPr>
              <a:t>i</a:t>
            </a:r>
            <a:r>
              <a:rPr lang="en-SG" sz="2800" b="1" i="1" dirty="0">
                <a:solidFill>
                  <a:srgbClr val="C00000"/>
                </a:solidFill>
                <a:latin typeface="Trebuchet MS" panose="020B0703020202090204" pitchFamily="34" charset="0"/>
              </a:rPr>
              <a:t> am in a FLEA market rather than a 5 star hotel</a:t>
            </a:r>
            <a:r>
              <a:rPr lang="en-SG" sz="2800" i="1" dirty="0">
                <a:solidFill>
                  <a:srgbClr val="667385"/>
                </a:solidFill>
                <a:latin typeface="Trebuchet MS" panose="020B0703020202090204" pitchFamily="34" charset="0"/>
              </a:rPr>
              <a:t>.</a:t>
            </a:r>
            <a:r>
              <a:rPr lang="en-SG" i="1" dirty="0">
                <a:solidFill>
                  <a:srgbClr val="667385"/>
                </a:solidFill>
                <a:latin typeface="Trebuchet MS" panose="020B0703020202090204" pitchFamily="34" charset="0"/>
              </a:rPr>
              <a:t> If you are thinking to stay in Orchard Road, pick either Marriot or Hyatt. They are both way better !”</a:t>
            </a:r>
            <a:endParaRPr lang="en-US" i="1" dirty="0">
              <a:solidFill>
                <a:srgbClr val="667385"/>
              </a:solidFill>
              <a:latin typeface="Trebuchet MS" panose="020B0703020202090204" pitchFamily="34" charset="0"/>
            </a:endParaRPr>
          </a:p>
        </p:txBody>
      </p:sp>
      <p:sp>
        <p:nvSpPr>
          <p:cNvPr id="2" name="TextBox 1">
            <a:extLst>
              <a:ext uri="{FF2B5EF4-FFF2-40B4-BE49-F238E27FC236}">
                <a16:creationId xmlns:a16="http://schemas.microsoft.com/office/drawing/2014/main" id="{71EA9619-9C7F-A743-B10B-A5F5161784D4}"/>
              </a:ext>
            </a:extLst>
          </p:cNvPr>
          <p:cNvSpPr txBox="1"/>
          <p:nvPr/>
        </p:nvSpPr>
        <p:spPr>
          <a:xfrm>
            <a:off x="3173001" y="5864459"/>
            <a:ext cx="1998920" cy="400110"/>
          </a:xfrm>
          <a:prstGeom prst="rect">
            <a:avLst/>
          </a:prstGeom>
          <a:noFill/>
        </p:spPr>
        <p:txBody>
          <a:bodyPr wrap="square" rtlCol="0">
            <a:spAutoFit/>
          </a:bodyPr>
          <a:lstStyle/>
          <a:p>
            <a:r>
              <a:rPr lang="en-US" sz="2000" b="1" dirty="0" err="1">
                <a:solidFill>
                  <a:srgbClr val="667385"/>
                </a:solidFill>
                <a:latin typeface="Trebuchet MS" panose="020B0703020202090204" pitchFamily="34" charset="0"/>
              </a:rPr>
              <a:t>TextBlob</a:t>
            </a:r>
            <a:r>
              <a:rPr lang="en-US" sz="2000" b="1" dirty="0">
                <a:solidFill>
                  <a:srgbClr val="667385"/>
                </a:solidFill>
                <a:latin typeface="Trebuchet MS" panose="020B0703020202090204" pitchFamily="34" charset="0"/>
              </a:rPr>
              <a:t>: -0.1</a:t>
            </a:r>
          </a:p>
        </p:txBody>
      </p:sp>
      <p:sp>
        <p:nvSpPr>
          <p:cNvPr id="4" name="TextBox 3">
            <a:extLst>
              <a:ext uri="{FF2B5EF4-FFF2-40B4-BE49-F238E27FC236}">
                <a16:creationId xmlns:a16="http://schemas.microsoft.com/office/drawing/2014/main" id="{80C4198C-FE7A-6F48-A3D2-26B46CEAEFB9}"/>
              </a:ext>
            </a:extLst>
          </p:cNvPr>
          <p:cNvSpPr txBox="1"/>
          <p:nvPr/>
        </p:nvSpPr>
        <p:spPr>
          <a:xfrm>
            <a:off x="6613452" y="5864459"/>
            <a:ext cx="1616340" cy="400110"/>
          </a:xfrm>
          <a:prstGeom prst="rect">
            <a:avLst/>
          </a:prstGeom>
          <a:noFill/>
        </p:spPr>
        <p:txBody>
          <a:bodyPr wrap="none" rtlCol="0">
            <a:spAutoFit/>
          </a:bodyPr>
          <a:lstStyle/>
          <a:p>
            <a:r>
              <a:rPr lang="en-US" sz="2000" b="1" dirty="0">
                <a:solidFill>
                  <a:srgbClr val="667385"/>
                </a:solidFill>
                <a:latin typeface="Trebuchet MS" panose="020B0703020202090204" pitchFamily="34" charset="0"/>
              </a:rPr>
              <a:t>VADER: -0.9</a:t>
            </a:r>
          </a:p>
        </p:txBody>
      </p:sp>
    </p:spTree>
    <p:extLst>
      <p:ext uri="{BB962C8B-B14F-4D97-AF65-F5344CB8AC3E}">
        <p14:creationId xmlns:p14="http://schemas.microsoft.com/office/powerpoint/2010/main" val="582334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3" y="384925"/>
            <a:ext cx="2516778"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667385"/>
                </a:solidFill>
                <a:latin typeface="Trebuchet MS" panose="020B0703020202090204" pitchFamily="34" charset="0"/>
              </a:rPr>
              <a:t>Overview</a:t>
            </a:r>
          </a:p>
        </p:txBody>
      </p:sp>
      <p:sp>
        <p:nvSpPr>
          <p:cNvPr id="8" name="Google Shape;498;p40">
            <a:extLst>
              <a:ext uri="{FF2B5EF4-FFF2-40B4-BE49-F238E27FC236}">
                <a16:creationId xmlns:a16="http://schemas.microsoft.com/office/drawing/2014/main" id="{BA0E94B1-28E0-4E49-B933-5E10F6E46482}"/>
              </a:ext>
            </a:extLst>
          </p:cNvPr>
          <p:cNvSpPr/>
          <p:nvPr/>
        </p:nvSpPr>
        <p:spPr>
          <a:xfrm rot="10800000" flipH="1">
            <a:off x="8380938" y="2059119"/>
            <a:ext cx="1080000" cy="497700"/>
          </a:xfrm>
          <a:prstGeom prst="bentUpArrow">
            <a:avLst>
              <a:gd name="adj1" fmla="val 25000"/>
              <a:gd name="adj2" fmla="val 25000"/>
              <a:gd name="adj3" fmla="val 25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1;p40">
            <a:extLst>
              <a:ext uri="{FF2B5EF4-FFF2-40B4-BE49-F238E27FC236}">
                <a16:creationId xmlns:a16="http://schemas.microsoft.com/office/drawing/2014/main" id="{28A62F23-5156-1E4F-993C-C49DB9A57EC5}"/>
              </a:ext>
            </a:extLst>
          </p:cNvPr>
          <p:cNvSpPr/>
          <p:nvPr/>
        </p:nvSpPr>
        <p:spPr>
          <a:xfrm>
            <a:off x="3416455" y="2050411"/>
            <a:ext cx="1080000" cy="252000"/>
          </a:xfrm>
          <a:prstGeom prst="rightArrow">
            <a:avLst>
              <a:gd name="adj1" fmla="val 50000"/>
              <a:gd name="adj2"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12;p40">
            <a:extLst>
              <a:ext uri="{FF2B5EF4-FFF2-40B4-BE49-F238E27FC236}">
                <a16:creationId xmlns:a16="http://schemas.microsoft.com/office/drawing/2014/main" id="{BAA74151-9D8A-204C-831D-15B1C6374C2D}"/>
              </a:ext>
            </a:extLst>
          </p:cNvPr>
          <p:cNvSpPr/>
          <p:nvPr/>
        </p:nvSpPr>
        <p:spPr>
          <a:xfrm>
            <a:off x="5898698" y="2050411"/>
            <a:ext cx="1080000" cy="252000"/>
          </a:xfrm>
          <a:prstGeom prst="rightArrow">
            <a:avLst>
              <a:gd name="adj1" fmla="val 50000"/>
              <a:gd name="adj2"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13;p40">
            <a:extLst>
              <a:ext uri="{FF2B5EF4-FFF2-40B4-BE49-F238E27FC236}">
                <a16:creationId xmlns:a16="http://schemas.microsoft.com/office/drawing/2014/main" id="{15923DAA-EB95-C844-9538-F09D1013872F}"/>
              </a:ext>
            </a:extLst>
          </p:cNvPr>
          <p:cNvSpPr/>
          <p:nvPr/>
        </p:nvSpPr>
        <p:spPr>
          <a:xfrm rot="-5400000" flipH="1">
            <a:off x="8672089" y="4113813"/>
            <a:ext cx="497700" cy="1080000"/>
          </a:xfrm>
          <a:prstGeom prst="bentUpArrow">
            <a:avLst>
              <a:gd name="adj1" fmla="val 25000"/>
              <a:gd name="adj2" fmla="val 25000"/>
              <a:gd name="adj3" fmla="val 25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14;p40">
            <a:extLst>
              <a:ext uri="{FF2B5EF4-FFF2-40B4-BE49-F238E27FC236}">
                <a16:creationId xmlns:a16="http://schemas.microsoft.com/office/drawing/2014/main" id="{10451E11-608F-0A43-861A-EAC1696DB7E0}"/>
              </a:ext>
            </a:extLst>
          </p:cNvPr>
          <p:cNvSpPr/>
          <p:nvPr/>
        </p:nvSpPr>
        <p:spPr>
          <a:xfrm rot="10800000">
            <a:off x="3416456" y="4665810"/>
            <a:ext cx="1080000" cy="251999"/>
          </a:xfrm>
          <a:prstGeom prst="rightArrow">
            <a:avLst>
              <a:gd name="adj1" fmla="val 50000"/>
              <a:gd name="adj2"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5;p40">
            <a:extLst>
              <a:ext uri="{FF2B5EF4-FFF2-40B4-BE49-F238E27FC236}">
                <a16:creationId xmlns:a16="http://schemas.microsoft.com/office/drawing/2014/main" id="{79312220-325F-4645-BA79-EE8C6D272967}"/>
              </a:ext>
            </a:extLst>
          </p:cNvPr>
          <p:cNvSpPr/>
          <p:nvPr/>
        </p:nvSpPr>
        <p:spPr>
          <a:xfrm rot="10800000">
            <a:off x="5898698" y="4647098"/>
            <a:ext cx="1080000" cy="251999"/>
          </a:xfrm>
          <a:prstGeom prst="rightArrow">
            <a:avLst>
              <a:gd name="adj1" fmla="val 50000"/>
              <a:gd name="adj2"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7;p40">
            <a:extLst>
              <a:ext uri="{FF2B5EF4-FFF2-40B4-BE49-F238E27FC236}">
                <a16:creationId xmlns:a16="http://schemas.microsoft.com/office/drawing/2014/main" id="{46571BB0-7696-304A-B00C-B4698716F46A}"/>
              </a:ext>
            </a:extLst>
          </p:cNvPr>
          <p:cNvSpPr txBox="1"/>
          <p:nvPr/>
        </p:nvSpPr>
        <p:spPr>
          <a:xfrm>
            <a:off x="4554982" y="2570668"/>
            <a:ext cx="1371741" cy="43369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dirty="0">
                <a:solidFill>
                  <a:srgbClr val="566579"/>
                </a:solidFill>
                <a:latin typeface="Trebuchet MS" panose="020B0703020202090204" pitchFamily="34" charset="0"/>
              </a:rPr>
              <a:t>Business Impact</a:t>
            </a:r>
            <a:endParaRPr sz="1200" b="1" dirty="0">
              <a:solidFill>
                <a:srgbClr val="566579"/>
              </a:solidFill>
              <a:latin typeface="Trebuchet MS" panose="020B0703020202090204" pitchFamily="34" charset="0"/>
            </a:endParaRPr>
          </a:p>
        </p:txBody>
      </p:sp>
      <p:sp>
        <p:nvSpPr>
          <p:cNvPr id="15" name="Google Shape;518;p40">
            <a:extLst>
              <a:ext uri="{FF2B5EF4-FFF2-40B4-BE49-F238E27FC236}">
                <a16:creationId xmlns:a16="http://schemas.microsoft.com/office/drawing/2014/main" id="{ACA3A8A7-E3FC-494B-B678-7B02D5945FAF}"/>
              </a:ext>
            </a:extLst>
          </p:cNvPr>
          <p:cNvSpPr txBox="1"/>
          <p:nvPr/>
        </p:nvSpPr>
        <p:spPr>
          <a:xfrm>
            <a:off x="7181612" y="2515207"/>
            <a:ext cx="1040100"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dirty="0">
                <a:solidFill>
                  <a:srgbClr val="EF795B"/>
                </a:solidFill>
                <a:latin typeface="Trebuchet MS" panose="020B0703020202090204" pitchFamily="34" charset="0"/>
              </a:rPr>
              <a:t>Data</a:t>
            </a:r>
            <a:endParaRPr sz="1200" b="1" dirty="0">
              <a:solidFill>
                <a:srgbClr val="EF795B"/>
              </a:solidFill>
              <a:latin typeface="Trebuchet MS" panose="020B0703020202090204" pitchFamily="34" charset="0"/>
            </a:endParaRPr>
          </a:p>
        </p:txBody>
      </p:sp>
      <p:sp>
        <p:nvSpPr>
          <p:cNvPr id="16" name="Google Shape;519;p40">
            <a:extLst>
              <a:ext uri="{FF2B5EF4-FFF2-40B4-BE49-F238E27FC236}">
                <a16:creationId xmlns:a16="http://schemas.microsoft.com/office/drawing/2014/main" id="{F93D55F5-423C-9C46-A444-9234BB35D636}"/>
              </a:ext>
            </a:extLst>
          </p:cNvPr>
          <p:cNvSpPr txBox="1"/>
          <p:nvPr/>
        </p:nvSpPr>
        <p:spPr>
          <a:xfrm>
            <a:off x="8448348" y="3668380"/>
            <a:ext cx="202518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dirty="0">
                <a:solidFill>
                  <a:srgbClr val="566579"/>
                </a:solidFill>
                <a:latin typeface="Trebuchet MS" panose="020B0703020202090204" pitchFamily="34" charset="0"/>
              </a:rPr>
              <a:t>Data Pre-Processing</a:t>
            </a:r>
          </a:p>
          <a:p>
            <a:pPr marL="0" lvl="0" indent="0" algn="ctr" rtl="0">
              <a:spcBef>
                <a:spcPts val="0"/>
              </a:spcBef>
              <a:spcAft>
                <a:spcPts val="0"/>
              </a:spcAft>
              <a:buNone/>
            </a:pPr>
            <a:r>
              <a:rPr lang="en-GB" sz="1200" b="1" dirty="0">
                <a:solidFill>
                  <a:srgbClr val="566579"/>
                </a:solidFill>
                <a:latin typeface="Trebuchet MS" panose="020B0703020202090204" pitchFamily="34" charset="0"/>
              </a:rPr>
              <a:t>+</a:t>
            </a:r>
          </a:p>
          <a:p>
            <a:pPr marL="0" lvl="0" indent="0" algn="ctr" rtl="0">
              <a:spcBef>
                <a:spcPts val="0"/>
              </a:spcBef>
              <a:spcAft>
                <a:spcPts val="0"/>
              </a:spcAft>
              <a:buNone/>
            </a:pPr>
            <a:r>
              <a:rPr lang="en-GB" sz="1200" b="1" dirty="0">
                <a:solidFill>
                  <a:srgbClr val="566579"/>
                </a:solidFill>
                <a:latin typeface="Trebuchet MS" panose="020B0703020202090204" pitchFamily="34" charset="0"/>
              </a:rPr>
              <a:t>Exploratory Data Analysis</a:t>
            </a:r>
            <a:endParaRPr sz="1200" b="1" dirty="0">
              <a:solidFill>
                <a:srgbClr val="566579"/>
              </a:solidFill>
              <a:latin typeface="Trebuchet MS" panose="020B0703020202090204" pitchFamily="34" charset="0"/>
            </a:endParaRPr>
          </a:p>
        </p:txBody>
      </p:sp>
      <p:sp>
        <p:nvSpPr>
          <p:cNvPr id="17" name="Google Shape;520;p40">
            <a:extLst>
              <a:ext uri="{FF2B5EF4-FFF2-40B4-BE49-F238E27FC236}">
                <a16:creationId xmlns:a16="http://schemas.microsoft.com/office/drawing/2014/main" id="{F6EC8668-8B2E-2142-A018-53B442C5341D}"/>
              </a:ext>
            </a:extLst>
          </p:cNvPr>
          <p:cNvSpPr txBox="1"/>
          <p:nvPr/>
        </p:nvSpPr>
        <p:spPr>
          <a:xfrm>
            <a:off x="4538361" y="5264284"/>
            <a:ext cx="1328163"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dirty="0">
                <a:solidFill>
                  <a:srgbClr val="566579"/>
                </a:solidFill>
                <a:latin typeface="Trebuchet MS" panose="020B0703020202090204" pitchFamily="34" charset="0"/>
              </a:rPr>
              <a:t>Topic </a:t>
            </a:r>
            <a:r>
              <a:rPr lang="en-GB" sz="1200" b="1" dirty="0" err="1">
                <a:solidFill>
                  <a:srgbClr val="566579"/>
                </a:solidFill>
                <a:latin typeface="Trebuchet MS" panose="020B0703020202090204" pitchFamily="34" charset="0"/>
              </a:rPr>
              <a:t>Modeling</a:t>
            </a:r>
            <a:endParaRPr sz="1200" b="1" dirty="0">
              <a:solidFill>
                <a:srgbClr val="566579"/>
              </a:solidFill>
              <a:latin typeface="Trebuchet MS" panose="020B0703020202090204" pitchFamily="34" charset="0"/>
            </a:endParaRPr>
          </a:p>
        </p:txBody>
      </p:sp>
      <p:sp>
        <p:nvSpPr>
          <p:cNvPr id="18" name="Google Shape;521;p40">
            <a:extLst>
              <a:ext uri="{FF2B5EF4-FFF2-40B4-BE49-F238E27FC236}">
                <a16:creationId xmlns:a16="http://schemas.microsoft.com/office/drawing/2014/main" id="{D193874B-CCAF-2B44-8D0E-77C2AA5DFF9D}"/>
              </a:ext>
            </a:extLst>
          </p:cNvPr>
          <p:cNvSpPr txBox="1"/>
          <p:nvPr/>
        </p:nvSpPr>
        <p:spPr>
          <a:xfrm>
            <a:off x="6985642" y="5265438"/>
            <a:ext cx="1551739"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dirty="0">
                <a:solidFill>
                  <a:srgbClr val="EF795B"/>
                </a:solidFill>
                <a:latin typeface="Trebuchet MS" panose="020B0703020202090204" pitchFamily="34" charset="0"/>
              </a:rPr>
              <a:t>Sentiment Analysis</a:t>
            </a:r>
            <a:endParaRPr sz="1200" b="1" dirty="0">
              <a:solidFill>
                <a:srgbClr val="EF795B"/>
              </a:solidFill>
              <a:latin typeface="Trebuchet MS" panose="020B0703020202090204" pitchFamily="34" charset="0"/>
            </a:endParaRPr>
          </a:p>
        </p:txBody>
      </p:sp>
      <p:sp>
        <p:nvSpPr>
          <p:cNvPr id="19" name="Google Shape;522;p40">
            <a:extLst>
              <a:ext uri="{FF2B5EF4-FFF2-40B4-BE49-F238E27FC236}">
                <a16:creationId xmlns:a16="http://schemas.microsoft.com/office/drawing/2014/main" id="{8774084E-E181-9C4F-B296-AB6761988B41}"/>
              </a:ext>
            </a:extLst>
          </p:cNvPr>
          <p:cNvSpPr txBox="1"/>
          <p:nvPr/>
        </p:nvSpPr>
        <p:spPr>
          <a:xfrm>
            <a:off x="2014028" y="5261976"/>
            <a:ext cx="1421205" cy="42816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dirty="0">
                <a:solidFill>
                  <a:srgbClr val="EF795B"/>
                </a:solidFill>
                <a:latin typeface="Trebuchet MS" panose="020B0703020202090204" pitchFamily="34" charset="0"/>
              </a:rPr>
              <a:t>Summary of Project Pipeline</a:t>
            </a:r>
            <a:endParaRPr sz="1200" dirty="0">
              <a:solidFill>
                <a:srgbClr val="EF795B"/>
              </a:solidFill>
              <a:latin typeface="Trebuchet MS" panose="020B0703020202090204" pitchFamily="34" charset="0"/>
            </a:endParaRPr>
          </a:p>
        </p:txBody>
      </p:sp>
      <p:grpSp>
        <p:nvGrpSpPr>
          <p:cNvPr id="20" name="Google Shape;1206;p53">
            <a:extLst>
              <a:ext uri="{FF2B5EF4-FFF2-40B4-BE49-F238E27FC236}">
                <a16:creationId xmlns:a16="http://schemas.microsoft.com/office/drawing/2014/main" id="{587794A6-D090-7943-B26B-D9E0CAD3B393}"/>
              </a:ext>
            </a:extLst>
          </p:cNvPr>
          <p:cNvGrpSpPr/>
          <p:nvPr/>
        </p:nvGrpSpPr>
        <p:grpSpPr>
          <a:xfrm>
            <a:off x="2307288" y="1780411"/>
            <a:ext cx="792000" cy="792000"/>
            <a:chOff x="5448301" y="2757488"/>
            <a:chExt cx="3643287" cy="3770162"/>
          </a:xfrm>
        </p:grpSpPr>
        <p:sp>
          <p:nvSpPr>
            <p:cNvPr id="21" name="Google Shape;1207;p53">
              <a:extLst>
                <a:ext uri="{FF2B5EF4-FFF2-40B4-BE49-F238E27FC236}">
                  <a16:creationId xmlns:a16="http://schemas.microsoft.com/office/drawing/2014/main" id="{880DB394-412C-D54C-9ABC-A5ACF2B9D76A}"/>
                </a:ext>
              </a:extLst>
            </p:cNvPr>
            <p:cNvSpPr/>
            <p:nvPr/>
          </p:nvSpPr>
          <p:spPr>
            <a:xfrm>
              <a:off x="6299201" y="3609975"/>
              <a:ext cx="1944600" cy="2354400"/>
            </a:xfrm>
            <a:custGeom>
              <a:avLst/>
              <a:gdLst/>
              <a:ahLst/>
              <a:cxnLst/>
              <a:rect l="l" t="t" r="r" b="b"/>
              <a:pathLst>
                <a:path w="120000" h="120000" extrusionOk="0">
                  <a:moveTo>
                    <a:pt x="59951" y="12574"/>
                  </a:moveTo>
                  <a:lnTo>
                    <a:pt x="55738" y="12776"/>
                  </a:lnTo>
                  <a:lnTo>
                    <a:pt x="51526" y="13301"/>
                  </a:lnTo>
                  <a:lnTo>
                    <a:pt x="47412" y="14110"/>
                  </a:lnTo>
                  <a:lnTo>
                    <a:pt x="43493" y="15242"/>
                  </a:lnTo>
                  <a:lnTo>
                    <a:pt x="39820" y="16576"/>
                  </a:lnTo>
                  <a:lnTo>
                    <a:pt x="36293" y="18274"/>
                  </a:lnTo>
                  <a:lnTo>
                    <a:pt x="32914" y="20175"/>
                  </a:lnTo>
                  <a:lnTo>
                    <a:pt x="29828" y="22358"/>
                  </a:lnTo>
                  <a:lnTo>
                    <a:pt x="26889" y="24703"/>
                  </a:lnTo>
                  <a:lnTo>
                    <a:pt x="24342" y="27291"/>
                  </a:lnTo>
                  <a:lnTo>
                    <a:pt x="21991" y="30040"/>
                  </a:lnTo>
                  <a:lnTo>
                    <a:pt x="20032" y="32991"/>
                  </a:lnTo>
                  <a:lnTo>
                    <a:pt x="18318" y="36105"/>
                  </a:lnTo>
                  <a:lnTo>
                    <a:pt x="16946" y="39299"/>
                  </a:lnTo>
                  <a:lnTo>
                    <a:pt x="15967" y="42654"/>
                  </a:lnTo>
                  <a:lnTo>
                    <a:pt x="15428" y="46132"/>
                  </a:lnTo>
                  <a:lnTo>
                    <a:pt x="15183" y="49730"/>
                  </a:lnTo>
                  <a:lnTo>
                    <a:pt x="15428" y="53247"/>
                  </a:lnTo>
                  <a:lnTo>
                    <a:pt x="15967" y="56765"/>
                  </a:lnTo>
                  <a:lnTo>
                    <a:pt x="16946" y="60121"/>
                  </a:lnTo>
                  <a:lnTo>
                    <a:pt x="18367" y="63396"/>
                  </a:lnTo>
                  <a:lnTo>
                    <a:pt x="20179" y="66630"/>
                  </a:lnTo>
                  <a:lnTo>
                    <a:pt x="22285" y="69622"/>
                  </a:lnTo>
                  <a:lnTo>
                    <a:pt x="24783" y="72574"/>
                  </a:lnTo>
                  <a:lnTo>
                    <a:pt x="27036" y="74878"/>
                  </a:lnTo>
                  <a:lnTo>
                    <a:pt x="29583" y="77345"/>
                  </a:lnTo>
                  <a:lnTo>
                    <a:pt x="29681" y="77385"/>
                  </a:lnTo>
                  <a:lnTo>
                    <a:pt x="31738" y="79447"/>
                  </a:lnTo>
                  <a:lnTo>
                    <a:pt x="33942" y="81549"/>
                  </a:lnTo>
                  <a:lnTo>
                    <a:pt x="36048" y="83814"/>
                  </a:lnTo>
                  <a:lnTo>
                    <a:pt x="38204" y="86159"/>
                  </a:lnTo>
                  <a:lnTo>
                    <a:pt x="40261" y="88625"/>
                  </a:lnTo>
                  <a:lnTo>
                    <a:pt x="42073" y="91253"/>
                  </a:lnTo>
                  <a:lnTo>
                    <a:pt x="43787" y="94002"/>
                  </a:lnTo>
                  <a:lnTo>
                    <a:pt x="45306" y="96913"/>
                  </a:lnTo>
                  <a:lnTo>
                    <a:pt x="46481" y="99946"/>
                  </a:lnTo>
                  <a:lnTo>
                    <a:pt x="46726" y="100714"/>
                  </a:lnTo>
                  <a:lnTo>
                    <a:pt x="46922" y="101603"/>
                  </a:lnTo>
                  <a:lnTo>
                    <a:pt x="47118" y="102654"/>
                  </a:lnTo>
                  <a:lnTo>
                    <a:pt x="47363" y="103989"/>
                  </a:lnTo>
                  <a:lnTo>
                    <a:pt x="47412" y="105525"/>
                  </a:lnTo>
                  <a:lnTo>
                    <a:pt x="47559" y="107425"/>
                  </a:lnTo>
                  <a:lnTo>
                    <a:pt x="72195" y="107425"/>
                  </a:lnTo>
                  <a:lnTo>
                    <a:pt x="72244" y="105646"/>
                  </a:lnTo>
                  <a:lnTo>
                    <a:pt x="72391" y="104191"/>
                  </a:lnTo>
                  <a:lnTo>
                    <a:pt x="72538" y="102938"/>
                  </a:lnTo>
                  <a:lnTo>
                    <a:pt x="72734" y="101886"/>
                  </a:lnTo>
                  <a:lnTo>
                    <a:pt x="72979" y="101078"/>
                  </a:lnTo>
                  <a:lnTo>
                    <a:pt x="73175" y="100350"/>
                  </a:lnTo>
                  <a:lnTo>
                    <a:pt x="74400" y="97318"/>
                  </a:lnTo>
                  <a:lnTo>
                    <a:pt x="75869" y="94447"/>
                  </a:lnTo>
                  <a:lnTo>
                    <a:pt x="77583" y="91657"/>
                  </a:lnTo>
                  <a:lnTo>
                    <a:pt x="79493" y="89029"/>
                  </a:lnTo>
                  <a:lnTo>
                    <a:pt x="81600" y="86482"/>
                  </a:lnTo>
                  <a:lnTo>
                    <a:pt x="83804" y="84016"/>
                  </a:lnTo>
                  <a:lnTo>
                    <a:pt x="86106" y="81630"/>
                  </a:lnTo>
                  <a:lnTo>
                    <a:pt x="88359" y="79326"/>
                  </a:lnTo>
                  <a:lnTo>
                    <a:pt x="90612" y="77142"/>
                  </a:lnTo>
                  <a:lnTo>
                    <a:pt x="90906" y="76859"/>
                  </a:lnTo>
                  <a:lnTo>
                    <a:pt x="93208" y="74636"/>
                  </a:lnTo>
                  <a:lnTo>
                    <a:pt x="95167" y="72574"/>
                  </a:lnTo>
                  <a:lnTo>
                    <a:pt x="97714" y="69703"/>
                  </a:lnTo>
                  <a:lnTo>
                    <a:pt x="99869" y="66630"/>
                  </a:lnTo>
                  <a:lnTo>
                    <a:pt x="101632" y="63477"/>
                  </a:lnTo>
                  <a:lnTo>
                    <a:pt x="102955" y="60161"/>
                  </a:lnTo>
                  <a:lnTo>
                    <a:pt x="103983" y="56765"/>
                  </a:lnTo>
                  <a:lnTo>
                    <a:pt x="104620" y="53247"/>
                  </a:lnTo>
                  <a:lnTo>
                    <a:pt x="104816" y="49730"/>
                  </a:lnTo>
                  <a:lnTo>
                    <a:pt x="104620" y="46132"/>
                  </a:lnTo>
                  <a:lnTo>
                    <a:pt x="103983" y="42654"/>
                  </a:lnTo>
                  <a:lnTo>
                    <a:pt x="102955" y="39299"/>
                  </a:lnTo>
                  <a:lnTo>
                    <a:pt x="101632" y="36105"/>
                  </a:lnTo>
                  <a:lnTo>
                    <a:pt x="100016" y="32991"/>
                  </a:lnTo>
                  <a:lnTo>
                    <a:pt x="97959" y="30040"/>
                  </a:lnTo>
                  <a:lnTo>
                    <a:pt x="95657" y="27291"/>
                  </a:lnTo>
                  <a:lnTo>
                    <a:pt x="93061" y="24703"/>
                  </a:lnTo>
                  <a:lnTo>
                    <a:pt x="90220" y="22358"/>
                  </a:lnTo>
                  <a:lnTo>
                    <a:pt x="87085" y="20175"/>
                  </a:lnTo>
                  <a:lnTo>
                    <a:pt x="83755" y="18274"/>
                  </a:lnTo>
                  <a:lnTo>
                    <a:pt x="80179" y="16576"/>
                  </a:lnTo>
                  <a:lnTo>
                    <a:pt x="76457" y="15242"/>
                  </a:lnTo>
                  <a:lnTo>
                    <a:pt x="72538" y="14110"/>
                  </a:lnTo>
                  <a:lnTo>
                    <a:pt x="68473" y="13301"/>
                  </a:lnTo>
                  <a:lnTo>
                    <a:pt x="64310" y="12776"/>
                  </a:lnTo>
                  <a:lnTo>
                    <a:pt x="59951" y="12574"/>
                  </a:lnTo>
                  <a:close/>
                  <a:moveTo>
                    <a:pt x="59951" y="0"/>
                  </a:moveTo>
                  <a:lnTo>
                    <a:pt x="65142" y="242"/>
                  </a:lnTo>
                  <a:lnTo>
                    <a:pt x="70187" y="768"/>
                  </a:lnTo>
                  <a:lnTo>
                    <a:pt x="75183" y="1657"/>
                  </a:lnTo>
                  <a:lnTo>
                    <a:pt x="79934" y="2830"/>
                  </a:lnTo>
                  <a:lnTo>
                    <a:pt x="84440" y="4366"/>
                  </a:lnTo>
                  <a:lnTo>
                    <a:pt x="88848" y="6185"/>
                  </a:lnTo>
                  <a:lnTo>
                    <a:pt x="93061" y="8247"/>
                  </a:lnTo>
                  <a:lnTo>
                    <a:pt x="96930" y="10592"/>
                  </a:lnTo>
                  <a:lnTo>
                    <a:pt x="100653" y="13221"/>
                  </a:lnTo>
                  <a:lnTo>
                    <a:pt x="104130" y="16051"/>
                  </a:lnTo>
                  <a:lnTo>
                    <a:pt x="107216" y="19123"/>
                  </a:lnTo>
                  <a:lnTo>
                    <a:pt x="110057" y="22398"/>
                  </a:lnTo>
                  <a:lnTo>
                    <a:pt x="112653" y="25795"/>
                  </a:lnTo>
                  <a:lnTo>
                    <a:pt x="114759" y="29433"/>
                  </a:lnTo>
                  <a:lnTo>
                    <a:pt x="116620" y="33274"/>
                  </a:lnTo>
                  <a:lnTo>
                    <a:pt x="118089" y="37196"/>
                  </a:lnTo>
                  <a:lnTo>
                    <a:pt x="119167" y="41239"/>
                  </a:lnTo>
                  <a:lnTo>
                    <a:pt x="119804" y="45444"/>
                  </a:lnTo>
                  <a:lnTo>
                    <a:pt x="120000" y="49730"/>
                  </a:lnTo>
                  <a:lnTo>
                    <a:pt x="119804" y="53409"/>
                  </a:lnTo>
                  <a:lnTo>
                    <a:pt x="119363" y="57048"/>
                  </a:lnTo>
                  <a:lnTo>
                    <a:pt x="118530" y="60687"/>
                  </a:lnTo>
                  <a:lnTo>
                    <a:pt x="117404" y="64245"/>
                  </a:lnTo>
                  <a:lnTo>
                    <a:pt x="115983" y="67641"/>
                  </a:lnTo>
                  <a:lnTo>
                    <a:pt x="114171" y="70997"/>
                  </a:lnTo>
                  <a:lnTo>
                    <a:pt x="112114" y="74231"/>
                  </a:lnTo>
                  <a:lnTo>
                    <a:pt x="109812" y="77345"/>
                  </a:lnTo>
                  <a:lnTo>
                    <a:pt x="107167" y="80377"/>
                  </a:lnTo>
                  <a:lnTo>
                    <a:pt x="104914" y="82601"/>
                  </a:lnTo>
                  <a:lnTo>
                    <a:pt x="102465" y="85026"/>
                  </a:lnTo>
                  <a:lnTo>
                    <a:pt x="102269" y="85269"/>
                  </a:lnTo>
                  <a:lnTo>
                    <a:pt x="99722" y="87654"/>
                  </a:lnTo>
                  <a:lnTo>
                    <a:pt x="97224" y="90202"/>
                  </a:lnTo>
                  <a:lnTo>
                    <a:pt x="94824" y="92789"/>
                  </a:lnTo>
                  <a:lnTo>
                    <a:pt x="92620" y="95417"/>
                  </a:lnTo>
                  <a:lnTo>
                    <a:pt x="90612" y="98126"/>
                  </a:lnTo>
                  <a:lnTo>
                    <a:pt x="88995" y="100876"/>
                  </a:lnTo>
                  <a:lnTo>
                    <a:pt x="87869" y="103706"/>
                  </a:lnTo>
                  <a:lnTo>
                    <a:pt x="87575" y="104716"/>
                  </a:lnTo>
                  <a:lnTo>
                    <a:pt x="87428" y="106051"/>
                  </a:lnTo>
                  <a:lnTo>
                    <a:pt x="87379" y="107830"/>
                  </a:lnTo>
                  <a:lnTo>
                    <a:pt x="87281" y="109811"/>
                  </a:lnTo>
                  <a:lnTo>
                    <a:pt x="87281" y="113692"/>
                  </a:lnTo>
                  <a:lnTo>
                    <a:pt x="87085" y="115107"/>
                  </a:lnTo>
                  <a:lnTo>
                    <a:pt x="86497" y="116482"/>
                  </a:lnTo>
                  <a:lnTo>
                    <a:pt x="85665" y="117574"/>
                  </a:lnTo>
                  <a:lnTo>
                    <a:pt x="84440" y="118584"/>
                  </a:lnTo>
                  <a:lnTo>
                    <a:pt x="83020" y="119353"/>
                  </a:lnTo>
                  <a:lnTo>
                    <a:pt x="81453" y="119797"/>
                  </a:lnTo>
                  <a:lnTo>
                    <a:pt x="79689" y="119999"/>
                  </a:lnTo>
                  <a:lnTo>
                    <a:pt x="39967" y="119999"/>
                  </a:lnTo>
                  <a:lnTo>
                    <a:pt x="38204" y="119797"/>
                  </a:lnTo>
                  <a:lnTo>
                    <a:pt x="36636" y="119353"/>
                  </a:lnTo>
                  <a:lnTo>
                    <a:pt x="35216" y="118584"/>
                  </a:lnTo>
                  <a:lnTo>
                    <a:pt x="33991" y="117574"/>
                  </a:lnTo>
                  <a:lnTo>
                    <a:pt x="33159" y="116482"/>
                  </a:lnTo>
                  <a:lnTo>
                    <a:pt x="32571" y="115107"/>
                  </a:lnTo>
                  <a:lnTo>
                    <a:pt x="32375" y="113692"/>
                  </a:lnTo>
                  <a:lnTo>
                    <a:pt x="32375" y="109892"/>
                  </a:lnTo>
                  <a:lnTo>
                    <a:pt x="32375" y="108477"/>
                  </a:lnTo>
                  <a:lnTo>
                    <a:pt x="32277" y="107021"/>
                  </a:lnTo>
                  <a:lnTo>
                    <a:pt x="32228" y="105606"/>
                  </a:lnTo>
                  <a:lnTo>
                    <a:pt x="32081" y="104312"/>
                  </a:lnTo>
                  <a:lnTo>
                    <a:pt x="31787" y="103261"/>
                  </a:lnTo>
                  <a:lnTo>
                    <a:pt x="30808" y="100835"/>
                  </a:lnTo>
                  <a:lnTo>
                    <a:pt x="29534" y="98490"/>
                  </a:lnTo>
                  <a:lnTo>
                    <a:pt x="28065" y="96185"/>
                  </a:lnTo>
                  <a:lnTo>
                    <a:pt x="26253" y="93962"/>
                  </a:lnTo>
                  <a:lnTo>
                    <a:pt x="24440" y="91859"/>
                  </a:lnTo>
                  <a:lnTo>
                    <a:pt x="22383" y="89716"/>
                  </a:lnTo>
                  <a:lnTo>
                    <a:pt x="20326" y="87654"/>
                  </a:lnTo>
                  <a:lnTo>
                    <a:pt x="18171" y="85633"/>
                  </a:lnTo>
                  <a:lnTo>
                    <a:pt x="18122" y="85512"/>
                  </a:lnTo>
                  <a:lnTo>
                    <a:pt x="15428" y="82924"/>
                  </a:lnTo>
                  <a:lnTo>
                    <a:pt x="12832" y="80336"/>
                  </a:lnTo>
                  <a:lnTo>
                    <a:pt x="10138" y="77345"/>
                  </a:lnTo>
                  <a:lnTo>
                    <a:pt x="7836" y="74231"/>
                  </a:lnTo>
                  <a:lnTo>
                    <a:pt x="5779" y="70997"/>
                  </a:lnTo>
                  <a:lnTo>
                    <a:pt x="4065" y="67641"/>
                  </a:lnTo>
                  <a:lnTo>
                    <a:pt x="2546" y="64164"/>
                  </a:lnTo>
                  <a:lnTo>
                    <a:pt x="1420" y="60646"/>
                  </a:lnTo>
                  <a:lnTo>
                    <a:pt x="636" y="57048"/>
                  </a:lnTo>
                  <a:lnTo>
                    <a:pt x="146" y="53409"/>
                  </a:lnTo>
                  <a:lnTo>
                    <a:pt x="0" y="49730"/>
                  </a:lnTo>
                  <a:lnTo>
                    <a:pt x="244" y="45444"/>
                  </a:lnTo>
                  <a:lnTo>
                    <a:pt x="881" y="41239"/>
                  </a:lnTo>
                  <a:lnTo>
                    <a:pt x="1910" y="37196"/>
                  </a:lnTo>
                  <a:lnTo>
                    <a:pt x="3428" y="33274"/>
                  </a:lnTo>
                  <a:lnTo>
                    <a:pt x="5191" y="29433"/>
                  </a:lnTo>
                  <a:lnTo>
                    <a:pt x="7395" y="25795"/>
                  </a:lnTo>
                  <a:lnTo>
                    <a:pt x="9942" y="22398"/>
                  </a:lnTo>
                  <a:lnTo>
                    <a:pt x="12783" y="19123"/>
                  </a:lnTo>
                  <a:lnTo>
                    <a:pt x="15918" y="16051"/>
                  </a:lnTo>
                  <a:lnTo>
                    <a:pt x="19297" y="13221"/>
                  </a:lnTo>
                  <a:lnTo>
                    <a:pt x="23069" y="10592"/>
                  </a:lnTo>
                  <a:lnTo>
                    <a:pt x="26987" y="8247"/>
                  </a:lnTo>
                  <a:lnTo>
                    <a:pt x="31151" y="6185"/>
                  </a:lnTo>
                  <a:lnTo>
                    <a:pt x="35559" y="4366"/>
                  </a:lnTo>
                  <a:lnTo>
                    <a:pt x="40114" y="2830"/>
                  </a:lnTo>
                  <a:lnTo>
                    <a:pt x="44865" y="1657"/>
                  </a:lnTo>
                  <a:lnTo>
                    <a:pt x="49763" y="768"/>
                  </a:lnTo>
                  <a:lnTo>
                    <a:pt x="54857" y="242"/>
                  </a:lnTo>
                  <a:lnTo>
                    <a:pt x="5995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 name="Google Shape;1208;p53">
              <a:extLst>
                <a:ext uri="{FF2B5EF4-FFF2-40B4-BE49-F238E27FC236}">
                  <a16:creationId xmlns:a16="http://schemas.microsoft.com/office/drawing/2014/main" id="{218BAE1D-4725-E644-A69D-2FCF3B0E75AD}"/>
                </a:ext>
              </a:extLst>
            </p:cNvPr>
            <p:cNvSpPr/>
            <p:nvPr/>
          </p:nvSpPr>
          <p:spPr>
            <a:xfrm>
              <a:off x="6823076" y="5999163"/>
              <a:ext cx="890700" cy="247500"/>
            </a:xfrm>
            <a:custGeom>
              <a:avLst/>
              <a:gdLst/>
              <a:ahLst/>
              <a:cxnLst/>
              <a:rect l="l" t="t" r="r" b="b"/>
              <a:pathLst>
                <a:path w="120000" h="120000" extrusionOk="0">
                  <a:moveTo>
                    <a:pt x="16592" y="0"/>
                  </a:moveTo>
                  <a:lnTo>
                    <a:pt x="103407" y="0"/>
                  </a:lnTo>
                  <a:lnTo>
                    <a:pt x="107261" y="1929"/>
                  </a:lnTo>
                  <a:lnTo>
                    <a:pt x="110686" y="6173"/>
                  </a:lnTo>
                  <a:lnTo>
                    <a:pt x="113791" y="13118"/>
                  </a:lnTo>
                  <a:lnTo>
                    <a:pt x="116467" y="22379"/>
                  </a:lnTo>
                  <a:lnTo>
                    <a:pt x="118287" y="33569"/>
                  </a:lnTo>
                  <a:lnTo>
                    <a:pt x="119571" y="45916"/>
                  </a:lnTo>
                  <a:lnTo>
                    <a:pt x="120000" y="60192"/>
                  </a:lnTo>
                  <a:lnTo>
                    <a:pt x="119571" y="74083"/>
                  </a:lnTo>
                  <a:lnTo>
                    <a:pt x="118287" y="86430"/>
                  </a:lnTo>
                  <a:lnTo>
                    <a:pt x="116467" y="97620"/>
                  </a:lnTo>
                  <a:lnTo>
                    <a:pt x="113791" y="106495"/>
                  </a:lnTo>
                  <a:lnTo>
                    <a:pt x="110686" y="113826"/>
                  </a:lnTo>
                  <a:lnTo>
                    <a:pt x="107261" y="118456"/>
                  </a:lnTo>
                  <a:lnTo>
                    <a:pt x="103407" y="120000"/>
                  </a:lnTo>
                  <a:lnTo>
                    <a:pt x="16592" y="120000"/>
                  </a:lnTo>
                  <a:lnTo>
                    <a:pt x="12738" y="118456"/>
                  </a:lnTo>
                  <a:lnTo>
                    <a:pt x="9313" y="113826"/>
                  </a:lnTo>
                  <a:lnTo>
                    <a:pt x="6208" y="106495"/>
                  </a:lnTo>
                  <a:lnTo>
                    <a:pt x="3532" y="97620"/>
                  </a:lnTo>
                  <a:lnTo>
                    <a:pt x="1712" y="86430"/>
                  </a:lnTo>
                  <a:lnTo>
                    <a:pt x="428" y="74083"/>
                  </a:lnTo>
                  <a:lnTo>
                    <a:pt x="0" y="60192"/>
                  </a:lnTo>
                  <a:lnTo>
                    <a:pt x="428" y="45916"/>
                  </a:lnTo>
                  <a:lnTo>
                    <a:pt x="1712" y="33569"/>
                  </a:lnTo>
                  <a:lnTo>
                    <a:pt x="3532" y="22379"/>
                  </a:lnTo>
                  <a:lnTo>
                    <a:pt x="6208" y="13118"/>
                  </a:lnTo>
                  <a:lnTo>
                    <a:pt x="9313" y="6173"/>
                  </a:lnTo>
                  <a:lnTo>
                    <a:pt x="12738" y="1929"/>
                  </a:lnTo>
                  <a:lnTo>
                    <a:pt x="1659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 name="Google Shape;1209;p53">
              <a:extLst>
                <a:ext uri="{FF2B5EF4-FFF2-40B4-BE49-F238E27FC236}">
                  <a16:creationId xmlns:a16="http://schemas.microsoft.com/office/drawing/2014/main" id="{7672D86F-4B1F-7A43-8654-3207EE70E691}"/>
                </a:ext>
              </a:extLst>
            </p:cNvPr>
            <p:cNvSpPr/>
            <p:nvPr/>
          </p:nvSpPr>
          <p:spPr>
            <a:xfrm>
              <a:off x="6983413" y="6280150"/>
              <a:ext cx="568200" cy="247500"/>
            </a:xfrm>
            <a:custGeom>
              <a:avLst/>
              <a:gdLst/>
              <a:ahLst/>
              <a:cxnLst/>
              <a:rect l="l" t="t" r="r" b="b"/>
              <a:pathLst>
                <a:path w="120000" h="120000" extrusionOk="0">
                  <a:moveTo>
                    <a:pt x="26013" y="0"/>
                  </a:moveTo>
                  <a:lnTo>
                    <a:pt x="93986" y="0"/>
                  </a:lnTo>
                  <a:lnTo>
                    <a:pt x="100195" y="1543"/>
                  </a:lnTo>
                  <a:lnTo>
                    <a:pt x="105566" y="6173"/>
                  </a:lnTo>
                  <a:lnTo>
                    <a:pt x="110265" y="13504"/>
                  </a:lnTo>
                  <a:lnTo>
                    <a:pt x="114461" y="22379"/>
                  </a:lnTo>
                  <a:lnTo>
                    <a:pt x="117482" y="33569"/>
                  </a:lnTo>
                  <a:lnTo>
                    <a:pt x="119328" y="46302"/>
                  </a:lnTo>
                  <a:lnTo>
                    <a:pt x="120000" y="59807"/>
                  </a:lnTo>
                  <a:lnTo>
                    <a:pt x="119328" y="74083"/>
                  </a:lnTo>
                  <a:lnTo>
                    <a:pt x="117482" y="86430"/>
                  </a:lnTo>
                  <a:lnTo>
                    <a:pt x="114461" y="97620"/>
                  </a:lnTo>
                  <a:lnTo>
                    <a:pt x="110265" y="106881"/>
                  </a:lnTo>
                  <a:lnTo>
                    <a:pt x="105566" y="113826"/>
                  </a:lnTo>
                  <a:lnTo>
                    <a:pt x="100195" y="118070"/>
                  </a:lnTo>
                  <a:lnTo>
                    <a:pt x="93986" y="120000"/>
                  </a:lnTo>
                  <a:lnTo>
                    <a:pt x="26013" y="120000"/>
                  </a:lnTo>
                  <a:lnTo>
                    <a:pt x="19972" y="118070"/>
                  </a:lnTo>
                  <a:lnTo>
                    <a:pt x="14601" y="113826"/>
                  </a:lnTo>
                  <a:lnTo>
                    <a:pt x="9734" y="106881"/>
                  </a:lnTo>
                  <a:lnTo>
                    <a:pt x="5538" y="97620"/>
                  </a:lnTo>
                  <a:lnTo>
                    <a:pt x="2685" y="86430"/>
                  </a:lnTo>
                  <a:lnTo>
                    <a:pt x="671" y="74083"/>
                  </a:lnTo>
                  <a:lnTo>
                    <a:pt x="0" y="59807"/>
                  </a:lnTo>
                  <a:lnTo>
                    <a:pt x="671" y="46302"/>
                  </a:lnTo>
                  <a:lnTo>
                    <a:pt x="2685" y="33569"/>
                  </a:lnTo>
                  <a:lnTo>
                    <a:pt x="5538" y="22379"/>
                  </a:lnTo>
                  <a:lnTo>
                    <a:pt x="9734" y="13504"/>
                  </a:lnTo>
                  <a:lnTo>
                    <a:pt x="14601" y="6173"/>
                  </a:lnTo>
                  <a:lnTo>
                    <a:pt x="19972" y="1543"/>
                  </a:lnTo>
                  <a:lnTo>
                    <a:pt x="260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 name="Google Shape;1210;p53">
              <a:extLst>
                <a:ext uri="{FF2B5EF4-FFF2-40B4-BE49-F238E27FC236}">
                  <a16:creationId xmlns:a16="http://schemas.microsoft.com/office/drawing/2014/main" id="{DB57B200-42FB-FC4B-B172-54A26FB50D08}"/>
                </a:ext>
              </a:extLst>
            </p:cNvPr>
            <p:cNvSpPr/>
            <p:nvPr/>
          </p:nvSpPr>
          <p:spPr>
            <a:xfrm>
              <a:off x="8421688" y="4462463"/>
              <a:ext cx="669900" cy="246000"/>
            </a:xfrm>
            <a:custGeom>
              <a:avLst/>
              <a:gdLst/>
              <a:ahLst/>
              <a:cxnLst/>
              <a:rect l="l" t="t" r="r" b="b"/>
              <a:pathLst>
                <a:path w="120000" h="120000" extrusionOk="0">
                  <a:moveTo>
                    <a:pt x="22037" y="0"/>
                  </a:moveTo>
                  <a:lnTo>
                    <a:pt x="97962" y="0"/>
                  </a:lnTo>
                  <a:lnTo>
                    <a:pt x="103222" y="1929"/>
                  </a:lnTo>
                  <a:lnTo>
                    <a:pt x="107630" y="6173"/>
                  </a:lnTo>
                  <a:lnTo>
                    <a:pt x="111753" y="13118"/>
                  </a:lnTo>
                  <a:lnTo>
                    <a:pt x="115308" y="22379"/>
                  </a:lnTo>
                  <a:lnTo>
                    <a:pt x="117725" y="33569"/>
                  </a:lnTo>
                  <a:lnTo>
                    <a:pt x="119431" y="45916"/>
                  </a:lnTo>
                  <a:lnTo>
                    <a:pt x="120000" y="60192"/>
                  </a:lnTo>
                  <a:lnTo>
                    <a:pt x="119431" y="73697"/>
                  </a:lnTo>
                  <a:lnTo>
                    <a:pt x="117725" y="86430"/>
                  </a:lnTo>
                  <a:lnTo>
                    <a:pt x="115308" y="97620"/>
                  </a:lnTo>
                  <a:lnTo>
                    <a:pt x="111753" y="106495"/>
                  </a:lnTo>
                  <a:lnTo>
                    <a:pt x="107630" y="113826"/>
                  </a:lnTo>
                  <a:lnTo>
                    <a:pt x="103222" y="118456"/>
                  </a:lnTo>
                  <a:lnTo>
                    <a:pt x="97962" y="120000"/>
                  </a:lnTo>
                  <a:lnTo>
                    <a:pt x="22037" y="120000"/>
                  </a:lnTo>
                  <a:lnTo>
                    <a:pt x="16919" y="118456"/>
                  </a:lnTo>
                  <a:lnTo>
                    <a:pt x="12369" y="113826"/>
                  </a:lnTo>
                  <a:lnTo>
                    <a:pt x="8246" y="106495"/>
                  </a:lnTo>
                  <a:lnTo>
                    <a:pt x="4691" y="97620"/>
                  </a:lnTo>
                  <a:lnTo>
                    <a:pt x="2274" y="86430"/>
                  </a:lnTo>
                  <a:lnTo>
                    <a:pt x="568" y="73697"/>
                  </a:lnTo>
                  <a:lnTo>
                    <a:pt x="0" y="60192"/>
                  </a:lnTo>
                  <a:lnTo>
                    <a:pt x="568" y="45916"/>
                  </a:lnTo>
                  <a:lnTo>
                    <a:pt x="2274" y="33569"/>
                  </a:lnTo>
                  <a:lnTo>
                    <a:pt x="4691" y="22379"/>
                  </a:lnTo>
                  <a:lnTo>
                    <a:pt x="8246" y="13118"/>
                  </a:lnTo>
                  <a:lnTo>
                    <a:pt x="12369" y="6173"/>
                  </a:lnTo>
                  <a:lnTo>
                    <a:pt x="16919" y="1929"/>
                  </a:lnTo>
                  <a:lnTo>
                    <a:pt x="2203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 name="Google Shape;1211;p53">
              <a:extLst>
                <a:ext uri="{FF2B5EF4-FFF2-40B4-BE49-F238E27FC236}">
                  <a16:creationId xmlns:a16="http://schemas.microsoft.com/office/drawing/2014/main" id="{CBC7548F-D1D4-344F-9D3F-F175EFDE2E76}"/>
                </a:ext>
              </a:extLst>
            </p:cNvPr>
            <p:cNvSpPr/>
            <p:nvPr/>
          </p:nvSpPr>
          <p:spPr>
            <a:xfrm>
              <a:off x="5448301" y="4462463"/>
              <a:ext cx="671400" cy="246000"/>
            </a:xfrm>
            <a:custGeom>
              <a:avLst/>
              <a:gdLst/>
              <a:ahLst/>
              <a:cxnLst/>
              <a:rect l="l" t="t" r="r" b="b"/>
              <a:pathLst>
                <a:path w="120000" h="120000" extrusionOk="0">
                  <a:moveTo>
                    <a:pt x="21985" y="0"/>
                  </a:moveTo>
                  <a:lnTo>
                    <a:pt x="98014" y="0"/>
                  </a:lnTo>
                  <a:lnTo>
                    <a:pt x="102836" y="1929"/>
                  </a:lnTo>
                  <a:lnTo>
                    <a:pt x="107659" y="6173"/>
                  </a:lnTo>
                  <a:lnTo>
                    <a:pt x="111773" y="13118"/>
                  </a:lnTo>
                  <a:lnTo>
                    <a:pt x="115035" y="22379"/>
                  </a:lnTo>
                  <a:lnTo>
                    <a:pt x="117730" y="33569"/>
                  </a:lnTo>
                  <a:lnTo>
                    <a:pt x="119290" y="45916"/>
                  </a:lnTo>
                  <a:lnTo>
                    <a:pt x="120000" y="60192"/>
                  </a:lnTo>
                  <a:lnTo>
                    <a:pt x="119290" y="73697"/>
                  </a:lnTo>
                  <a:lnTo>
                    <a:pt x="117730" y="86430"/>
                  </a:lnTo>
                  <a:lnTo>
                    <a:pt x="115035" y="97620"/>
                  </a:lnTo>
                  <a:lnTo>
                    <a:pt x="111773" y="106495"/>
                  </a:lnTo>
                  <a:lnTo>
                    <a:pt x="107659" y="113826"/>
                  </a:lnTo>
                  <a:lnTo>
                    <a:pt x="102836" y="118456"/>
                  </a:lnTo>
                  <a:lnTo>
                    <a:pt x="98014" y="120000"/>
                  </a:lnTo>
                  <a:lnTo>
                    <a:pt x="21985" y="120000"/>
                  </a:lnTo>
                  <a:lnTo>
                    <a:pt x="17021" y="118456"/>
                  </a:lnTo>
                  <a:lnTo>
                    <a:pt x="12198" y="113826"/>
                  </a:lnTo>
                  <a:lnTo>
                    <a:pt x="8368" y="106495"/>
                  </a:lnTo>
                  <a:lnTo>
                    <a:pt x="4822" y="97620"/>
                  </a:lnTo>
                  <a:lnTo>
                    <a:pt x="2127" y="86430"/>
                  </a:lnTo>
                  <a:lnTo>
                    <a:pt x="567" y="73697"/>
                  </a:lnTo>
                  <a:lnTo>
                    <a:pt x="0" y="60192"/>
                  </a:lnTo>
                  <a:lnTo>
                    <a:pt x="567" y="45916"/>
                  </a:lnTo>
                  <a:lnTo>
                    <a:pt x="2127" y="33569"/>
                  </a:lnTo>
                  <a:lnTo>
                    <a:pt x="4822" y="22379"/>
                  </a:lnTo>
                  <a:lnTo>
                    <a:pt x="8368" y="13118"/>
                  </a:lnTo>
                  <a:lnTo>
                    <a:pt x="12198" y="6173"/>
                  </a:lnTo>
                  <a:lnTo>
                    <a:pt x="17021" y="1929"/>
                  </a:lnTo>
                  <a:lnTo>
                    <a:pt x="219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 name="Google Shape;1212;p53">
              <a:extLst>
                <a:ext uri="{FF2B5EF4-FFF2-40B4-BE49-F238E27FC236}">
                  <a16:creationId xmlns:a16="http://schemas.microsoft.com/office/drawing/2014/main" id="{F02129AB-5EA9-D740-A367-BAB3685721A2}"/>
                </a:ext>
              </a:extLst>
            </p:cNvPr>
            <p:cNvSpPr/>
            <p:nvPr/>
          </p:nvSpPr>
          <p:spPr>
            <a:xfrm>
              <a:off x="7146926" y="2757488"/>
              <a:ext cx="246000" cy="673200"/>
            </a:xfrm>
            <a:custGeom>
              <a:avLst/>
              <a:gdLst/>
              <a:ahLst/>
              <a:cxnLst/>
              <a:rect l="l" t="t" r="r" b="b"/>
              <a:pathLst>
                <a:path w="120000" h="120000" extrusionOk="0">
                  <a:moveTo>
                    <a:pt x="59807" y="0"/>
                  </a:moveTo>
                  <a:lnTo>
                    <a:pt x="74083" y="566"/>
                  </a:lnTo>
                  <a:lnTo>
                    <a:pt x="86430" y="2266"/>
                  </a:lnTo>
                  <a:lnTo>
                    <a:pt x="97620" y="4958"/>
                  </a:lnTo>
                  <a:lnTo>
                    <a:pt x="106881" y="8217"/>
                  </a:lnTo>
                  <a:lnTo>
                    <a:pt x="113826" y="12325"/>
                  </a:lnTo>
                  <a:lnTo>
                    <a:pt x="118842" y="17142"/>
                  </a:lnTo>
                  <a:lnTo>
                    <a:pt x="120000" y="21959"/>
                  </a:lnTo>
                  <a:lnTo>
                    <a:pt x="120000" y="98040"/>
                  </a:lnTo>
                  <a:lnTo>
                    <a:pt x="118842" y="103140"/>
                  </a:lnTo>
                  <a:lnTo>
                    <a:pt x="113826" y="107674"/>
                  </a:lnTo>
                  <a:lnTo>
                    <a:pt x="106881" y="111782"/>
                  </a:lnTo>
                  <a:lnTo>
                    <a:pt x="97620" y="115324"/>
                  </a:lnTo>
                  <a:lnTo>
                    <a:pt x="86430" y="118016"/>
                  </a:lnTo>
                  <a:lnTo>
                    <a:pt x="74083" y="119574"/>
                  </a:lnTo>
                  <a:lnTo>
                    <a:pt x="59807" y="120000"/>
                  </a:lnTo>
                  <a:lnTo>
                    <a:pt x="46688" y="119574"/>
                  </a:lnTo>
                  <a:lnTo>
                    <a:pt x="33569" y="118016"/>
                  </a:lnTo>
                  <a:lnTo>
                    <a:pt x="22379" y="115324"/>
                  </a:lnTo>
                  <a:lnTo>
                    <a:pt x="13504" y="111782"/>
                  </a:lnTo>
                  <a:lnTo>
                    <a:pt x="6173" y="107674"/>
                  </a:lnTo>
                  <a:lnTo>
                    <a:pt x="1929" y="103140"/>
                  </a:lnTo>
                  <a:lnTo>
                    <a:pt x="0" y="98040"/>
                  </a:lnTo>
                  <a:lnTo>
                    <a:pt x="0" y="21959"/>
                  </a:lnTo>
                  <a:lnTo>
                    <a:pt x="1929" y="17142"/>
                  </a:lnTo>
                  <a:lnTo>
                    <a:pt x="6173" y="12325"/>
                  </a:lnTo>
                  <a:lnTo>
                    <a:pt x="13504" y="8217"/>
                  </a:lnTo>
                  <a:lnTo>
                    <a:pt x="22379" y="4958"/>
                  </a:lnTo>
                  <a:lnTo>
                    <a:pt x="33569" y="2266"/>
                  </a:lnTo>
                  <a:lnTo>
                    <a:pt x="46688" y="566"/>
                  </a:lnTo>
                  <a:lnTo>
                    <a:pt x="5980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 name="Google Shape;1213;p53">
              <a:extLst>
                <a:ext uri="{FF2B5EF4-FFF2-40B4-BE49-F238E27FC236}">
                  <a16:creationId xmlns:a16="http://schemas.microsoft.com/office/drawing/2014/main" id="{9F2A936F-9929-D14A-9E69-1645600E0601}"/>
                </a:ext>
              </a:extLst>
            </p:cNvPr>
            <p:cNvSpPr/>
            <p:nvPr/>
          </p:nvSpPr>
          <p:spPr>
            <a:xfrm>
              <a:off x="8047038" y="5365750"/>
              <a:ext cx="547800" cy="547800"/>
            </a:xfrm>
            <a:custGeom>
              <a:avLst/>
              <a:gdLst/>
              <a:ahLst/>
              <a:cxnLst/>
              <a:rect l="l" t="t" r="r" b="b"/>
              <a:pathLst>
                <a:path w="120000" h="120000" extrusionOk="0">
                  <a:moveTo>
                    <a:pt x="26956" y="0"/>
                  </a:moveTo>
                  <a:lnTo>
                    <a:pt x="32173" y="521"/>
                  </a:lnTo>
                  <a:lnTo>
                    <a:pt x="37217" y="2086"/>
                  </a:lnTo>
                  <a:lnTo>
                    <a:pt x="41739" y="4521"/>
                  </a:lnTo>
                  <a:lnTo>
                    <a:pt x="46086" y="7826"/>
                  </a:lnTo>
                  <a:lnTo>
                    <a:pt x="111826" y="74086"/>
                  </a:lnTo>
                  <a:lnTo>
                    <a:pt x="115304" y="78086"/>
                  </a:lnTo>
                  <a:lnTo>
                    <a:pt x="117913" y="82956"/>
                  </a:lnTo>
                  <a:lnTo>
                    <a:pt x="119478" y="88000"/>
                  </a:lnTo>
                  <a:lnTo>
                    <a:pt x="120000" y="93043"/>
                  </a:lnTo>
                  <a:lnTo>
                    <a:pt x="119478" y="98260"/>
                  </a:lnTo>
                  <a:lnTo>
                    <a:pt x="117913" y="103304"/>
                  </a:lnTo>
                  <a:lnTo>
                    <a:pt x="115304" y="108000"/>
                  </a:lnTo>
                  <a:lnTo>
                    <a:pt x="111826" y="112173"/>
                  </a:lnTo>
                  <a:lnTo>
                    <a:pt x="107652" y="115826"/>
                  </a:lnTo>
                  <a:lnTo>
                    <a:pt x="102956" y="118086"/>
                  </a:lnTo>
                  <a:lnTo>
                    <a:pt x="97913" y="119478"/>
                  </a:lnTo>
                  <a:lnTo>
                    <a:pt x="92869" y="120000"/>
                  </a:lnTo>
                  <a:lnTo>
                    <a:pt x="87652" y="119478"/>
                  </a:lnTo>
                  <a:lnTo>
                    <a:pt x="82608" y="118086"/>
                  </a:lnTo>
                  <a:lnTo>
                    <a:pt x="78086" y="115826"/>
                  </a:lnTo>
                  <a:lnTo>
                    <a:pt x="73739" y="112173"/>
                  </a:lnTo>
                  <a:lnTo>
                    <a:pt x="8000" y="46260"/>
                  </a:lnTo>
                  <a:lnTo>
                    <a:pt x="4521" y="41913"/>
                  </a:lnTo>
                  <a:lnTo>
                    <a:pt x="1913" y="37217"/>
                  </a:lnTo>
                  <a:lnTo>
                    <a:pt x="521" y="32173"/>
                  </a:lnTo>
                  <a:lnTo>
                    <a:pt x="0" y="27130"/>
                  </a:lnTo>
                  <a:lnTo>
                    <a:pt x="521" y="21913"/>
                  </a:lnTo>
                  <a:lnTo>
                    <a:pt x="1913" y="16869"/>
                  </a:lnTo>
                  <a:lnTo>
                    <a:pt x="4521" y="12173"/>
                  </a:lnTo>
                  <a:lnTo>
                    <a:pt x="8000" y="7826"/>
                  </a:lnTo>
                  <a:lnTo>
                    <a:pt x="12347" y="4521"/>
                  </a:lnTo>
                  <a:lnTo>
                    <a:pt x="16869" y="2086"/>
                  </a:lnTo>
                  <a:lnTo>
                    <a:pt x="21913" y="521"/>
                  </a:lnTo>
                  <a:lnTo>
                    <a:pt x="269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 name="Google Shape;1214;p53">
              <a:extLst>
                <a:ext uri="{FF2B5EF4-FFF2-40B4-BE49-F238E27FC236}">
                  <a16:creationId xmlns:a16="http://schemas.microsoft.com/office/drawing/2014/main" id="{F428CC9E-4A26-794D-B330-9CBDBF0E6841}"/>
                </a:ext>
              </a:extLst>
            </p:cNvPr>
            <p:cNvSpPr/>
            <p:nvPr/>
          </p:nvSpPr>
          <p:spPr>
            <a:xfrm>
              <a:off x="5946776" y="3257550"/>
              <a:ext cx="546000" cy="547800"/>
            </a:xfrm>
            <a:custGeom>
              <a:avLst/>
              <a:gdLst/>
              <a:ahLst/>
              <a:cxnLst/>
              <a:rect l="l" t="t" r="r" b="b"/>
              <a:pathLst>
                <a:path w="120000" h="120000" extrusionOk="0">
                  <a:moveTo>
                    <a:pt x="27034" y="0"/>
                  </a:moveTo>
                  <a:lnTo>
                    <a:pt x="32267" y="521"/>
                  </a:lnTo>
                  <a:lnTo>
                    <a:pt x="37151" y="1739"/>
                  </a:lnTo>
                  <a:lnTo>
                    <a:pt x="41860" y="4347"/>
                  </a:lnTo>
                  <a:lnTo>
                    <a:pt x="46220" y="7826"/>
                  </a:lnTo>
                  <a:lnTo>
                    <a:pt x="112151" y="73739"/>
                  </a:lnTo>
                  <a:lnTo>
                    <a:pt x="115465" y="78086"/>
                  </a:lnTo>
                  <a:lnTo>
                    <a:pt x="117906" y="82608"/>
                  </a:lnTo>
                  <a:lnTo>
                    <a:pt x="119476" y="87652"/>
                  </a:lnTo>
                  <a:lnTo>
                    <a:pt x="120000" y="93043"/>
                  </a:lnTo>
                  <a:lnTo>
                    <a:pt x="119476" y="98086"/>
                  </a:lnTo>
                  <a:lnTo>
                    <a:pt x="117906" y="103130"/>
                  </a:lnTo>
                  <a:lnTo>
                    <a:pt x="115465" y="108000"/>
                  </a:lnTo>
                  <a:lnTo>
                    <a:pt x="112151" y="112000"/>
                  </a:lnTo>
                  <a:lnTo>
                    <a:pt x="107965" y="115478"/>
                  </a:lnTo>
                  <a:lnTo>
                    <a:pt x="103081" y="118086"/>
                  </a:lnTo>
                  <a:lnTo>
                    <a:pt x="98023" y="119478"/>
                  </a:lnTo>
                  <a:lnTo>
                    <a:pt x="92965" y="120000"/>
                  </a:lnTo>
                  <a:lnTo>
                    <a:pt x="87906" y="119478"/>
                  </a:lnTo>
                  <a:lnTo>
                    <a:pt x="82848" y="118086"/>
                  </a:lnTo>
                  <a:lnTo>
                    <a:pt x="78139" y="115478"/>
                  </a:lnTo>
                  <a:lnTo>
                    <a:pt x="73779" y="112000"/>
                  </a:lnTo>
                  <a:lnTo>
                    <a:pt x="7848" y="46086"/>
                  </a:lnTo>
                  <a:lnTo>
                    <a:pt x="4534" y="41739"/>
                  </a:lnTo>
                  <a:lnTo>
                    <a:pt x="1918" y="37217"/>
                  </a:lnTo>
                  <a:lnTo>
                    <a:pt x="523" y="32173"/>
                  </a:lnTo>
                  <a:lnTo>
                    <a:pt x="0" y="27130"/>
                  </a:lnTo>
                  <a:lnTo>
                    <a:pt x="523" y="21739"/>
                  </a:lnTo>
                  <a:lnTo>
                    <a:pt x="1918" y="16695"/>
                  </a:lnTo>
                  <a:lnTo>
                    <a:pt x="4534" y="12173"/>
                  </a:lnTo>
                  <a:lnTo>
                    <a:pt x="7848" y="7826"/>
                  </a:lnTo>
                  <a:lnTo>
                    <a:pt x="12034" y="4347"/>
                  </a:lnTo>
                  <a:lnTo>
                    <a:pt x="16918" y="1739"/>
                  </a:lnTo>
                  <a:lnTo>
                    <a:pt x="21976" y="521"/>
                  </a:lnTo>
                  <a:lnTo>
                    <a:pt x="2703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 name="Google Shape;1215;p53">
              <a:extLst>
                <a:ext uri="{FF2B5EF4-FFF2-40B4-BE49-F238E27FC236}">
                  <a16:creationId xmlns:a16="http://schemas.microsoft.com/office/drawing/2014/main" id="{0385DD7B-F939-4A42-9448-1BCC795B0AFB}"/>
                </a:ext>
              </a:extLst>
            </p:cNvPr>
            <p:cNvSpPr/>
            <p:nvPr/>
          </p:nvSpPr>
          <p:spPr>
            <a:xfrm>
              <a:off x="5946776" y="5365750"/>
              <a:ext cx="546000" cy="547800"/>
            </a:xfrm>
            <a:custGeom>
              <a:avLst/>
              <a:gdLst/>
              <a:ahLst/>
              <a:cxnLst/>
              <a:rect l="l" t="t" r="r" b="b"/>
              <a:pathLst>
                <a:path w="120000" h="120000" extrusionOk="0">
                  <a:moveTo>
                    <a:pt x="92965" y="0"/>
                  </a:moveTo>
                  <a:lnTo>
                    <a:pt x="98197" y="521"/>
                  </a:lnTo>
                  <a:lnTo>
                    <a:pt x="103081" y="2086"/>
                  </a:lnTo>
                  <a:lnTo>
                    <a:pt x="107965" y="4521"/>
                  </a:lnTo>
                  <a:lnTo>
                    <a:pt x="112151" y="7826"/>
                  </a:lnTo>
                  <a:lnTo>
                    <a:pt x="115639" y="12173"/>
                  </a:lnTo>
                  <a:lnTo>
                    <a:pt x="117906" y="16869"/>
                  </a:lnTo>
                  <a:lnTo>
                    <a:pt x="119476" y="21913"/>
                  </a:lnTo>
                  <a:lnTo>
                    <a:pt x="120000" y="27130"/>
                  </a:lnTo>
                  <a:lnTo>
                    <a:pt x="119476" y="32173"/>
                  </a:lnTo>
                  <a:lnTo>
                    <a:pt x="117906" y="37217"/>
                  </a:lnTo>
                  <a:lnTo>
                    <a:pt x="115639" y="41913"/>
                  </a:lnTo>
                  <a:lnTo>
                    <a:pt x="112151" y="46260"/>
                  </a:lnTo>
                  <a:lnTo>
                    <a:pt x="46220" y="112173"/>
                  </a:lnTo>
                  <a:lnTo>
                    <a:pt x="41860" y="115826"/>
                  </a:lnTo>
                  <a:lnTo>
                    <a:pt x="37151" y="118086"/>
                  </a:lnTo>
                  <a:lnTo>
                    <a:pt x="32093" y="119478"/>
                  </a:lnTo>
                  <a:lnTo>
                    <a:pt x="27034" y="120000"/>
                  </a:lnTo>
                  <a:lnTo>
                    <a:pt x="21976" y="119478"/>
                  </a:lnTo>
                  <a:lnTo>
                    <a:pt x="16918" y="118086"/>
                  </a:lnTo>
                  <a:lnTo>
                    <a:pt x="12034" y="115826"/>
                  </a:lnTo>
                  <a:lnTo>
                    <a:pt x="7848" y="112173"/>
                  </a:lnTo>
                  <a:lnTo>
                    <a:pt x="4534" y="108000"/>
                  </a:lnTo>
                  <a:lnTo>
                    <a:pt x="1918" y="103130"/>
                  </a:lnTo>
                  <a:lnTo>
                    <a:pt x="523" y="98260"/>
                  </a:lnTo>
                  <a:lnTo>
                    <a:pt x="0" y="93043"/>
                  </a:lnTo>
                  <a:lnTo>
                    <a:pt x="523" y="88000"/>
                  </a:lnTo>
                  <a:lnTo>
                    <a:pt x="1918" y="82956"/>
                  </a:lnTo>
                  <a:lnTo>
                    <a:pt x="4534" y="78086"/>
                  </a:lnTo>
                  <a:lnTo>
                    <a:pt x="7848" y="74086"/>
                  </a:lnTo>
                  <a:lnTo>
                    <a:pt x="73779" y="7826"/>
                  </a:lnTo>
                  <a:lnTo>
                    <a:pt x="78139" y="4521"/>
                  </a:lnTo>
                  <a:lnTo>
                    <a:pt x="82848" y="2086"/>
                  </a:lnTo>
                  <a:lnTo>
                    <a:pt x="87906" y="521"/>
                  </a:lnTo>
                  <a:lnTo>
                    <a:pt x="9296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0" name="Google Shape;1216;p53">
              <a:extLst>
                <a:ext uri="{FF2B5EF4-FFF2-40B4-BE49-F238E27FC236}">
                  <a16:creationId xmlns:a16="http://schemas.microsoft.com/office/drawing/2014/main" id="{72D3828F-D316-654B-A10D-20C8DDD5B111}"/>
                </a:ext>
              </a:extLst>
            </p:cNvPr>
            <p:cNvSpPr/>
            <p:nvPr/>
          </p:nvSpPr>
          <p:spPr>
            <a:xfrm>
              <a:off x="8047038" y="3257550"/>
              <a:ext cx="547800" cy="547800"/>
            </a:xfrm>
            <a:custGeom>
              <a:avLst/>
              <a:gdLst/>
              <a:ahLst/>
              <a:cxnLst/>
              <a:rect l="l" t="t" r="r" b="b"/>
              <a:pathLst>
                <a:path w="120000" h="120000" extrusionOk="0">
                  <a:moveTo>
                    <a:pt x="92869" y="0"/>
                  </a:moveTo>
                  <a:lnTo>
                    <a:pt x="97913" y="521"/>
                  </a:lnTo>
                  <a:lnTo>
                    <a:pt x="102956" y="1739"/>
                  </a:lnTo>
                  <a:lnTo>
                    <a:pt x="107652" y="4347"/>
                  </a:lnTo>
                  <a:lnTo>
                    <a:pt x="111826" y="7826"/>
                  </a:lnTo>
                  <a:lnTo>
                    <a:pt x="115304" y="12173"/>
                  </a:lnTo>
                  <a:lnTo>
                    <a:pt x="117913" y="16695"/>
                  </a:lnTo>
                  <a:lnTo>
                    <a:pt x="119478" y="21739"/>
                  </a:lnTo>
                  <a:lnTo>
                    <a:pt x="120000" y="27130"/>
                  </a:lnTo>
                  <a:lnTo>
                    <a:pt x="119478" y="32173"/>
                  </a:lnTo>
                  <a:lnTo>
                    <a:pt x="117913" y="37217"/>
                  </a:lnTo>
                  <a:lnTo>
                    <a:pt x="115304" y="41739"/>
                  </a:lnTo>
                  <a:lnTo>
                    <a:pt x="111826" y="46086"/>
                  </a:lnTo>
                  <a:lnTo>
                    <a:pt x="46086" y="112000"/>
                  </a:lnTo>
                  <a:lnTo>
                    <a:pt x="41739" y="115478"/>
                  </a:lnTo>
                  <a:lnTo>
                    <a:pt x="37217" y="118086"/>
                  </a:lnTo>
                  <a:lnTo>
                    <a:pt x="32173" y="119478"/>
                  </a:lnTo>
                  <a:lnTo>
                    <a:pt x="26956" y="120000"/>
                  </a:lnTo>
                  <a:lnTo>
                    <a:pt x="21913" y="119478"/>
                  </a:lnTo>
                  <a:lnTo>
                    <a:pt x="16869" y="118086"/>
                  </a:lnTo>
                  <a:lnTo>
                    <a:pt x="12347" y="115478"/>
                  </a:lnTo>
                  <a:lnTo>
                    <a:pt x="8000" y="112000"/>
                  </a:lnTo>
                  <a:lnTo>
                    <a:pt x="4521" y="108000"/>
                  </a:lnTo>
                  <a:lnTo>
                    <a:pt x="1913" y="103130"/>
                  </a:lnTo>
                  <a:lnTo>
                    <a:pt x="521" y="98086"/>
                  </a:lnTo>
                  <a:lnTo>
                    <a:pt x="0" y="93043"/>
                  </a:lnTo>
                  <a:lnTo>
                    <a:pt x="521" y="87652"/>
                  </a:lnTo>
                  <a:lnTo>
                    <a:pt x="1913" y="82608"/>
                  </a:lnTo>
                  <a:lnTo>
                    <a:pt x="4521" y="78086"/>
                  </a:lnTo>
                  <a:lnTo>
                    <a:pt x="8000" y="73739"/>
                  </a:lnTo>
                  <a:lnTo>
                    <a:pt x="73739" y="7826"/>
                  </a:lnTo>
                  <a:lnTo>
                    <a:pt x="78086" y="4347"/>
                  </a:lnTo>
                  <a:lnTo>
                    <a:pt x="82608" y="1739"/>
                  </a:lnTo>
                  <a:lnTo>
                    <a:pt x="87652" y="521"/>
                  </a:lnTo>
                  <a:lnTo>
                    <a:pt x="9286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31" name="Google Shape;589;p42">
            <a:extLst>
              <a:ext uri="{FF2B5EF4-FFF2-40B4-BE49-F238E27FC236}">
                <a16:creationId xmlns:a16="http://schemas.microsoft.com/office/drawing/2014/main" id="{477998E7-10A0-9446-8660-E23C8C0EBD20}"/>
              </a:ext>
            </a:extLst>
          </p:cNvPr>
          <p:cNvGrpSpPr/>
          <p:nvPr/>
        </p:nvGrpSpPr>
        <p:grpSpPr>
          <a:xfrm>
            <a:off x="4883270" y="1757706"/>
            <a:ext cx="792000" cy="792000"/>
            <a:chOff x="1443038" y="4081463"/>
            <a:chExt cx="3911550" cy="3930787"/>
          </a:xfrm>
        </p:grpSpPr>
        <p:sp>
          <p:nvSpPr>
            <p:cNvPr id="32" name="Google Shape;590;p42">
              <a:extLst>
                <a:ext uri="{FF2B5EF4-FFF2-40B4-BE49-F238E27FC236}">
                  <a16:creationId xmlns:a16="http://schemas.microsoft.com/office/drawing/2014/main" id="{F3C0D95C-8300-3D4B-838E-BD786A3C06EE}"/>
                </a:ext>
              </a:extLst>
            </p:cNvPr>
            <p:cNvSpPr/>
            <p:nvPr/>
          </p:nvSpPr>
          <p:spPr>
            <a:xfrm>
              <a:off x="1443038" y="4476750"/>
              <a:ext cx="3532200" cy="3535500"/>
            </a:xfrm>
            <a:custGeom>
              <a:avLst/>
              <a:gdLst/>
              <a:ahLst/>
              <a:cxnLst/>
              <a:rect l="l" t="t" r="r" b="b"/>
              <a:pathLst>
                <a:path w="120000" h="120000" extrusionOk="0">
                  <a:moveTo>
                    <a:pt x="59999" y="0"/>
                  </a:moveTo>
                  <a:lnTo>
                    <a:pt x="63694" y="134"/>
                  </a:lnTo>
                  <a:lnTo>
                    <a:pt x="67334" y="458"/>
                  </a:lnTo>
                  <a:lnTo>
                    <a:pt x="70894" y="969"/>
                  </a:lnTo>
                  <a:lnTo>
                    <a:pt x="74400" y="1751"/>
                  </a:lnTo>
                  <a:lnTo>
                    <a:pt x="77824" y="2721"/>
                  </a:lnTo>
                  <a:lnTo>
                    <a:pt x="81168" y="3852"/>
                  </a:lnTo>
                  <a:lnTo>
                    <a:pt x="84404" y="5199"/>
                  </a:lnTo>
                  <a:lnTo>
                    <a:pt x="87559" y="6708"/>
                  </a:lnTo>
                  <a:lnTo>
                    <a:pt x="87478" y="7759"/>
                  </a:lnTo>
                  <a:lnTo>
                    <a:pt x="87532" y="8810"/>
                  </a:lnTo>
                  <a:lnTo>
                    <a:pt x="88206" y="17566"/>
                  </a:lnTo>
                  <a:lnTo>
                    <a:pt x="83217" y="22496"/>
                  </a:lnTo>
                  <a:lnTo>
                    <a:pt x="80629" y="21041"/>
                  </a:lnTo>
                  <a:lnTo>
                    <a:pt x="77959" y="19694"/>
                  </a:lnTo>
                  <a:lnTo>
                    <a:pt x="75155" y="18563"/>
                  </a:lnTo>
                  <a:lnTo>
                    <a:pt x="72269" y="17647"/>
                  </a:lnTo>
                  <a:lnTo>
                    <a:pt x="69330" y="16919"/>
                  </a:lnTo>
                  <a:lnTo>
                    <a:pt x="66283" y="16353"/>
                  </a:lnTo>
                  <a:lnTo>
                    <a:pt x="63155" y="16003"/>
                  </a:lnTo>
                  <a:lnTo>
                    <a:pt x="59999" y="15895"/>
                  </a:lnTo>
                  <a:lnTo>
                    <a:pt x="56710" y="16003"/>
                  </a:lnTo>
                  <a:lnTo>
                    <a:pt x="53474" y="16380"/>
                  </a:lnTo>
                  <a:lnTo>
                    <a:pt x="50346" y="16946"/>
                  </a:lnTo>
                  <a:lnTo>
                    <a:pt x="47271" y="17754"/>
                  </a:lnTo>
                  <a:lnTo>
                    <a:pt x="44278" y="18778"/>
                  </a:lnTo>
                  <a:lnTo>
                    <a:pt x="41393" y="19991"/>
                  </a:lnTo>
                  <a:lnTo>
                    <a:pt x="38642" y="21418"/>
                  </a:lnTo>
                  <a:lnTo>
                    <a:pt x="36000" y="23035"/>
                  </a:lnTo>
                  <a:lnTo>
                    <a:pt x="33438" y="24759"/>
                  </a:lnTo>
                  <a:lnTo>
                    <a:pt x="31065" y="26726"/>
                  </a:lnTo>
                  <a:lnTo>
                    <a:pt x="28826" y="28828"/>
                  </a:lnTo>
                  <a:lnTo>
                    <a:pt x="26723" y="31064"/>
                  </a:lnTo>
                  <a:lnTo>
                    <a:pt x="24782" y="33488"/>
                  </a:lnTo>
                  <a:lnTo>
                    <a:pt x="22975" y="35994"/>
                  </a:lnTo>
                  <a:lnTo>
                    <a:pt x="21411" y="38634"/>
                  </a:lnTo>
                  <a:lnTo>
                    <a:pt x="19982" y="41436"/>
                  </a:lnTo>
                  <a:lnTo>
                    <a:pt x="18768" y="44292"/>
                  </a:lnTo>
                  <a:lnTo>
                    <a:pt x="17743" y="47256"/>
                  </a:lnTo>
                  <a:lnTo>
                    <a:pt x="16934" y="50327"/>
                  </a:lnTo>
                  <a:lnTo>
                    <a:pt x="16368" y="53506"/>
                  </a:lnTo>
                  <a:lnTo>
                    <a:pt x="16017" y="56713"/>
                  </a:lnTo>
                  <a:lnTo>
                    <a:pt x="15883" y="59973"/>
                  </a:lnTo>
                  <a:lnTo>
                    <a:pt x="16017" y="63313"/>
                  </a:lnTo>
                  <a:lnTo>
                    <a:pt x="16368" y="66519"/>
                  </a:lnTo>
                  <a:lnTo>
                    <a:pt x="16934" y="69672"/>
                  </a:lnTo>
                  <a:lnTo>
                    <a:pt x="17743" y="72743"/>
                  </a:lnTo>
                  <a:lnTo>
                    <a:pt x="18768" y="75707"/>
                  </a:lnTo>
                  <a:lnTo>
                    <a:pt x="19982" y="78590"/>
                  </a:lnTo>
                  <a:lnTo>
                    <a:pt x="21411" y="81338"/>
                  </a:lnTo>
                  <a:lnTo>
                    <a:pt x="22975" y="84005"/>
                  </a:lnTo>
                  <a:lnTo>
                    <a:pt x="24782" y="86537"/>
                  </a:lnTo>
                  <a:lnTo>
                    <a:pt x="26723" y="88908"/>
                  </a:lnTo>
                  <a:lnTo>
                    <a:pt x="28826" y="91198"/>
                  </a:lnTo>
                  <a:lnTo>
                    <a:pt x="31065" y="93300"/>
                  </a:lnTo>
                  <a:lnTo>
                    <a:pt x="33492" y="95186"/>
                  </a:lnTo>
                  <a:lnTo>
                    <a:pt x="36000" y="96991"/>
                  </a:lnTo>
                  <a:lnTo>
                    <a:pt x="38642" y="98607"/>
                  </a:lnTo>
                  <a:lnTo>
                    <a:pt x="41420" y="99982"/>
                  </a:lnTo>
                  <a:lnTo>
                    <a:pt x="44305" y="101194"/>
                  </a:lnTo>
                  <a:lnTo>
                    <a:pt x="47271" y="102218"/>
                  </a:lnTo>
                  <a:lnTo>
                    <a:pt x="50346" y="103026"/>
                  </a:lnTo>
                  <a:lnTo>
                    <a:pt x="53501" y="103619"/>
                  </a:lnTo>
                  <a:lnTo>
                    <a:pt x="56710" y="103996"/>
                  </a:lnTo>
                  <a:lnTo>
                    <a:pt x="59999" y="104077"/>
                  </a:lnTo>
                  <a:lnTo>
                    <a:pt x="63316" y="103996"/>
                  </a:lnTo>
                  <a:lnTo>
                    <a:pt x="66525" y="103619"/>
                  </a:lnTo>
                  <a:lnTo>
                    <a:pt x="69680" y="103026"/>
                  </a:lnTo>
                  <a:lnTo>
                    <a:pt x="72782" y="102218"/>
                  </a:lnTo>
                  <a:lnTo>
                    <a:pt x="75721" y="101194"/>
                  </a:lnTo>
                  <a:lnTo>
                    <a:pt x="78606" y="99982"/>
                  </a:lnTo>
                  <a:lnTo>
                    <a:pt x="81411" y="98607"/>
                  </a:lnTo>
                  <a:lnTo>
                    <a:pt x="84026" y="96991"/>
                  </a:lnTo>
                  <a:lnTo>
                    <a:pt x="86561" y="95186"/>
                  </a:lnTo>
                  <a:lnTo>
                    <a:pt x="88934" y="93300"/>
                  </a:lnTo>
                  <a:lnTo>
                    <a:pt x="91226" y="91198"/>
                  </a:lnTo>
                  <a:lnTo>
                    <a:pt x="93330" y="88908"/>
                  </a:lnTo>
                  <a:lnTo>
                    <a:pt x="95271" y="86537"/>
                  </a:lnTo>
                  <a:lnTo>
                    <a:pt x="97024" y="84005"/>
                  </a:lnTo>
                  <a:lnTo>
                    <a:pt x="98642" y="81338"/>
                  </a:lnTo>
                  <a:lnTo>
                    <a:pt x="100017" y="78590"/>
                  </a:lnTo>
                  <a:lnTo>
                    <a:pt x="101231" y="75707"/>
                  </a:lnTo>
                  <a:lnTo>
                    <a:pt x="102283" y="72743"/>
                  </a:lnTo>
                  <a:lnTo>
                    <a:pt x="103065" y="69672"/>
                  </a:lnTo>
                  <a:lnTo>
                    <a:pt x="103658" y="66519"/>
                  </a:lnTo>
                  <a:lnTo>
                    <a:pt x="104035" y="63313"/>
                  </a:lnTo>
                  <a:lnTo>
                    <a:pt x="104143" y="59973"/>
                  </a:lnTo>
                  <a:lnTo>
                    <a:pt x="104035" y="56820"/>
                  </a:lnTo>
                  <a:lnTo>
                    <a:pt x="103712" y="53749"/>
                  </a:lnTo>
                  <a:lnTo>
                    <a:pt x="103146" y="50704"/>
                  </a:lnTo>
                  <a:lnTo>
                    <a:pt x="102391" y="47741"/>
                  </a:lnTo>
                  <a:lnTo>
                    <a:pt x="101474" y="44831"/>
                  </a:lnTo>
                  <a:lnTo>
                    <a:pt x="100341" y="42083"/>
                  </a:lnTo>
                  <a:lnTo>
                    <a:pt x="98993" y="39362"/>
                  </a:lnTo>
                  <a:lnTo>
                    <a:pt x="97537" y="36775"/>
                  </a:lnTo>
                  <a:lnTo>
                    <a:pt x="103011" y="31306"/>
                  </a:lnTo>
                  <a:lnTo>
                    <a:pt x="110642" y="31872"/>
                  </a:lnTo>
                  <a:lnTo>
                    <a:pt x="111532" y="31899"/>
                  </a:lnTo>
                  <a:lnTo>
                    <a:pt x="112260" y="31899"/>
                  </a:lnTo>
                  <a:lnTo>
                    <a:pt x="112988" y="31818"/>
                  </a:lnTo>
                  <a:lnTo>
                    <a:pt x="114606" y="35024"/>
                  </a:lnTo>
                  <a:lnTo>
                    <a:pt x="115982" y="38338"/>
                  </a:lnTo>
                  <a:lnTo>
                    <a:pt x="117195" y="41760"/>
                  </a:lnTo>
                  <a:lnTo>
                    <a:pt x="118166" y="45235"/>
                  </a:lnTo>
                  <a:lnTo>
                    <a:pt x="118975" y="48792"/>
                  </a:lnTo>
                  <a:lnTo>
                    <a:pt x="119541" y="52483"/>
                  </a:lnTo>
                  <a:lnTo>
                    <a:pt x="119919" y="56228"/>
                  </a:lnTo>
                  <a:lnTo>
                    <a:pt x="119999" y="59973"/>
                  </a:lnTo>
                  <a:lnTo>
                    <a:pt x="119865" y="63960"/>
                  </a:lnTo>
                  <a:lnTo>
                    <a:pt x="119514" y="67813"/>
                  </a:lnTo>
                  <a:lnTo>
                    <a:pt x="118894" y="71612"/>
                  </a:lnTo>
                  <a:lnTo>
                    <a:pt x="118058" y="75330"/>
                  </a:lnTo>
                  <a:lnTo>
                    <a:pt x="116952" y="78940"/>
                  </a:lnTo>
                  <a:lnTo>
                    <a:pt x="115658" y="82469"/>
                  </a:lnTo>
                  <a:lnTo>
                    <a:pt x="114148" y="85918"/>
                  </a:lnTo>
                  <a:lnTo>
                    <a:pt x="112449" y="89205"/>
                  </a:lnTo>
                  <a:lnTo>
                    <a:pt x="110507" y="92357"/>
                  </a:lnTo>
                  <a:lnTo>
                    <a:pt x="108431" y="95455"/>
                  </a:lnTo>
                  <a:lnTo>
                    <a:pt x="106166" y="98311"/>
                  </a:lnTo>
                  <a:lnTo>
                    <a:pt x="103739" y="101086"/>
                  </a:lnTo>
                  <a:lnTo>
                    <a:pt x="101096" y="103700"/>
                  </a:lnTo>
                  <a:lnTo>
                    <a:pt x="98346" y="106151"/>
                  </a:lnTo>
                  <a:lnTo>
                    <a:pt x="95433" y="108414"/>
                  </a:lnTo>
                  <a:lnTo>
                    <a:pt x="92386" y="110516"/>
                  </a:lnTo>
                  <a:lnTo>
                    <a:pt x="89231" y="112429"/>
                  </a:lnTo>
                  <a:lnTo>
                    <a:pt x="85914" y="114126"/>
                  </a:lnTo>
                  <a:lnTo>
                    <a:pt x="82489" y="115635"/>
                  </a:lnTo>
                  <a:lnTo>
                    <a:pt x="78984" y="116928"/>
                  </a:lnTo>
                  <a:lnTo>
                    <a:pt x="75370" y="118006"/>
                  </a:lnTo>
                  <a:lnTo>
                    <a:pt x="71622" y="118868"/>
                  </a:lnTo>
                  <a:lnTo>
                    <a:pt x="67820" y="119461"/>
                  </a:lnTo>
                  <a:lnTo>
                    <a:pt x="63937" y="119865"/>
                  </a:lnTo>
                  <a:lnTo>
                    <a:pt x="59999" y="120000"/>
                  </a:lnTo>
                  <a:lnTo>
                    <a:pt x="56062" y="119865"/>
                  </a:lnTo>
                  <a:lnTo>
                    <a:pt x="52179" y="119461"/>
                  </a:lnTo>
                  <a:lnTo>
                    <a:pt x="48377" y="118868"/>
                  </a:lnTo>
                  <a:lnTo>
                    <a:pt x="44683" y="118006"/>
                  </a:lnTo>
                  <a:lnTo>
                    <a:pt x="41015" y="116928"/>
                  </a:lnTo>
                  <a:lnTo>
                    <a:pt x="37510" y="115635"/>
                  </a:lnTo>
                  <a:lnTo>
                    <a:pt x="34085" y="114126"/>
                  </a:lnTo>
                  <a:lnTo>
                    <a:pt x="30768" y="112429"/>
                  </a:lnTo>
                  <a:lnTo>
                    <a:pt x="27613" y="110516"/>
                  </a:lnTo>
                  <a:lnTo>
                    <a:pt x="24566" y="108414"/>
                  </a:lnTo>
                  <a:lnTo>
                    <a:pt x="21653" y="106151"/>
                  </a:lnTo>
                  <a:lnTo>
                    <a:pt x="18903" y="103700"/>
                  </a:lnTo>
                  <a:lnTo>
                    <a:pt x="16287" y="101086"/>
                  </a:lnTo>
                  <a:lnTo>
                    <a:pt x="13833" y="98311"/>
                  </a:lnTo>
                  <a:lnTo>
                    <a:pt x="11541" y="95455"/>
                  </a:lnTo>
                  <a:lnTo>
                    <a:pt x="9492" y="92357"/>
                  </a:lnTo>
                  <a:lnTo>
                    <a:pt x="7577" y="89205"/>
                  </a:lnTo>
                  <a:lnTo>
                    <a:pt x="5878" y="85918"/>
                  </a:lnTo>
                  <a:lnTo>
                    <a:pt x="4341" y="82469"/>
                  </a:lnTo>
                  <a:lnTo>
                    <a:pt x="3047" y="78940"/>
                  </a:lnTo>
                  <a:lnTo>
                    <a:pt x="1995" y="75330"/>
                  </a:lnTo>
                  <a:lnTo>
                    <a:pt x="1132" y="71612"/>
                  </a:lnTo>
                  <a:lnTo>
                    <a:pt x="485" y="67813"/>
                  </a:lnTo>
                  <a:lnTo>
                    <a:pt x="134" y="63960"/>
                  </a:lnTo>
                  <a:lnTo>
                    <a:pt x="0" y="59973"/>
                  </a:lnTo>
                  <a:lnTo>
                    <a:pt x="134" y="56066"/>
                  </a:lnTo>
                  <a:lnTo>
                    <a:pt x="485" y="52159"/>
                  </a:lnTo>
                  <a:lnTo>
                    <a:pt x="1132" y="48387"/>
                  </a:lnTo>
                  <a:lnTo>
                    <a:pt x="1995" y="44669"/>
                  </a:lnTo>
                  <a:lnTo>
                    <a:pt x="3047" y="41032"/>
                  </a:lnTo>
                  <a:lnTo>
                    <a:pt x="4341" y="37503"/>
                  </a:lnTo>
                  <a:lnTo>
                    <a:pt x="5878" y="34081"/>
                  </a:lnTo>
                  <a:lnTo>
                    <a:pt x="7577" y="30794"/>
                  </a:lnTo>
                  <a:lnTo>
                    <a:pt x="9492" y="27615"/>
                  </a:lnTo>
                  <a:lnTo>
                    <a:pt x="11541" y="24571"/>
                  </a:lnTo>
                  <a:lnTo>
                    <a:pt x="13833" y="21661"/>
                  </a:lnTo>
                  <a:lnTo>
                    <a:pt x="16287" y="18886"/>
                  </a:lnTo>
                  <a:lnTo>
                    <a:pt x="18903" y="16299"/>
                  </a:lnTo>
                  <a:lnTo>
                    <a:pt x="21653" y="13875"/>
                  </a:lnTo>
                  <a:lnTo>
                    <a:pt x="24566" y="11612"/>
                  </a:lnTo>
                  <a:lnTo>
                    <a:pt x="27613" y="9483"/>
                  </a:lnTo>
                  <a:lnTo>
                    <a:pt x="30768" y="7597"/>
                  </a:lnTo>
                  <a:lnTo>
                    <a:pt x="34085" y="5873"/>
                  </a:lnTo>
                  <a:lnTo>
                    <a:pt x="37510" y="4391"/>
                  </a:lnTo>
                  <a:lnTo>
                    <a:pt x="41015" y="3044"/>
                  </a:lnTo>
                  <a:lnTo>
                    <a:pt x="44629" y="1993"/>
                  </a:lnTo>
                  <a:lnTo>
                    <a:pt x="48377" y="1131"/>
                  </a:lnTo>
                  <a:lnTo>
                    <a:pt x="52179" y="484"/>
                  </a:lnTo>
                  <a:lnTo>
                    <a:pt x="56035" y="134"/>
                  </a:lnTo>
                  <a:lnTo>
                    <a:pt x="59999"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 name="Google Shape;591;p42">
              <a:extLst>
                <a:ext uri="{FF2B5EF4-FFF2-40B4-BE49-F238E27FC236}">
                  <a16:creationId xmlns:a16="http://schemas.microsoft.com/office/drawing/2014/main" id="{07B1B256-BCBA-DE41-AAF1-F80ED80385BA}"/>
                </a:ext>
              </a:extLst>
            </p:cNvPr>
            <p:cNvSpPr/>
            <p:nvPr/>
          </p:nvSpPr>
          <p:spPr>
            <a:xfrm>
              <a:off x="2339976" y="5373688"/>
              <a:ext cx="1738200" cy="1740000"/>
            </a:xfrm>
            <a:custGeom>
              <a:avLst/>
              <a:gdLst/>
              <a:ahLst/>
              <a:cxnLst/>
              <a:rect l="l" t="t" r="r" b="b"/>
              <a:pathLst>
                <a:path w="120000" h="120000" extrusionOk="0">
                  <a:moveTo>
                    <a:pt x="60000" y="0"/>
                  </a:moveTo>
                  <a:lnTo>
                    <a:pt x="65419" y="218"/>
                  </a:lnTo>
                  <a:lnTo>
                    <a:pt x="70620" y="984"/>
                  </a:lnTo>
                  <a:lnTo>
                    <a:pt x="75711" y="2134"/>
                  </a:lnTo>
                  <a:lnTo>
                    <a:pt x="80638" y="3720"/>
                  </a:lnTo>
                  <a:lnTo>
                    <a:pt x="85346" y="5690"/>
                  </a:lnTo>
                  <a:lnTo>
                    <a:pt x="84854" y="6183"/>
                  </a:lnTo>
                  <a:lnTo>
                    <a:pt x="62408" y="28618"/>
                  </a:lnTo>
                  <a:lnTo>
                    <a:pt x="60000" y="28563"/>
                  </a:lnTo>
                  <a:lnTo>
                    <a:pt x="56058" y="28782"/>
                  </a:lnTo>
                  <a:lnTo>
                    <a:pt x="52281" y="29548"/>
                  </a:lnTo>
                  <a:lnTo>
                    <a:pt x="48667" y="30697"/>
                  </a:lnTo>
                  <a:lnTo>
                    <a:pt x="45164" y="32284"/>
                  </a:lnTo>
                  <a:lnTo>
                    <a:pt x="42043" y="34145"/>
                  </a:lnTo>
                  <a:lnTo>
                    <a:pt x="39087" y="36443"/>
                  </a:lnTo>
                  <a:lnTo>
                    <a:pt x="36459" y="39069"/>
                  </a:lnTo>
                  <a:lnTo>
                    <a:pt x="34160" y="42079"/>
                  </a:lnTo>
                  <a:lnTo>
                    <a:pt x="32189" y="45253"/>
                  </a:lnTo>
                  <a:lnTo>
                    <a:pt x="30602" y="48645"/>
                  </a:lnTo>
                  <a:lnTo>
                    <a:pt x="29452" y="52257"/>
                  </a:lnTo>
                  <a:lnTo>
                    <a:pt x="28795" y="56032"/>
                  </a:lnTo>
                  <a:lnTo>
                    <a:pt x="28576" y="59972"/>
                  </a:lnTo>
                  <a:lnTo>
                    <a:pt x="28795" y="63967"/>
                  </a:lnTo>
                  <a:lnTo>
                    <a:pt x="29452" y="67742"/>
                  </a:lnTo>
                  <a:lnTo>
                    <a:pt x="30602" y="71409"/>
                  </a:lnTo>
                  <a:lnTo>
                    <a:pt x="32189" y="74801"/>
                  </a:lnTo>
                  <a:lnTo>
                    <a:pt x="34160" y="78030"/>
                  </a:lnTo>
                  <a:lnTo>
                    <a:pt x="36459" y="80875"/>
                  </a:lnTo>
                  <a:lnTo>
                    <a:pt x="39087" y="83556"/>
                  </a:lnTo>
                  <a:lnTo>
                    <a:pt x="41989" y="85854"/>
                  </a:lnTo>
                  <a:lnTo>
                    <a:pt x="45164" y="87824"/>
                  </a:lnTo>
                  <a:lnTo>
                    <a:pt x="48558" y="89357"/>
                  </a:lnTo>
                  <a:lnTo>
                    <a:pt x="52281" y="90506"/>
                  </a:lnTo>
                  <a:lnTo>
                    <a:pt x="56058" y="91272"/>
                  </a:lnTo>
                  <a:lnTo>
                    <a:pt x="60000" y="91491"/>
                  </a:lnTo>
                  <a:lnTo>
                    <a:pt x="63941" y="91272"/>
                  </a:lnTo>
                  <a:lnTo>
                    <a:pt x="67718" y="90506"/>
                  </a:lnTo>
                  <a:lnTo>
                    <a:pt x="71332" y="89357"/>
                  </a:lnTo>
                  <a:lnTo>
                    <a:pt x="74835" y="87824"/>
                  </a:lnTo>
                  <a:lnTo>
                    <a:pt x="77956" y="85854"/>
                  </a:lnTo>
                  <a:lnTo>
                    <a:pt x="80912" y="83556"/>
                  </a:lnTo>
                  <a:lnTo>
                    <a:pt x="83540" y="80875"/>
                  </a:lnTo>
                  <a:lnTo>
                    <a:pt x="85839" y="78030"/>
                  </a:lnTo>
                  <a:lnTo>
                    <a:pt x="87810" y="74801"/>
                  </a:lnTo>
                  <a:lnTo>
                    <a:pt x="89397" y="71409"/>
                  </a:lnTo>
                  <a:lnTo>
                    <a:pt x="90547" y="67742"/>
                  </a:lnTo>
                  <a:lnTo>
                    <a:pt x="91204" y="63967"/>
                  </a:lnTo>
                  <a:lnTo>
                    <a:pt x="91423" y="59972"/>
                  </a:lnTo>
                  <a:lnTo>
                    <a:pt x="91368" y="57619"/>
                  </a:lnTo>
                  <a:lnTo>
                    <a:pt x="113923" y="35129"/>
                  </a:lnTo>
                  <a:lnTo>
                    <a:pt x="114306" y="34637"/>
                  </a:lnTo>
                  <a:lnTo>
                    <a:pt x="116277" y="39398"/>
                  </a:lnTo>
                  <a:lnTo>
                    <a:pt x="117919" y="44268"/>
                  </a:lnTo>
                  <a:lnTo>
                    <a:pt x="119014" y="49357"/>
                  </a:lnTo>
                  <a:lnTo>
                    <a:pt x="119726" y="54664"/>
                  </a:lnTo>
                  <a:lnTo>
                    <a:pt x="120000" y="59972"/>
                  </a:lnTo>
                  <a:lnTo>
                    <a:pt x="119726" y="65499"/>
                  </a:lnTo>
                  <a:lnTo>
                    <a:pt x="119014" y="70752"/>
                  </a:lnTo>
                  <a:lnTo>
                    <a:pt x="117864" y="75950"/>
                  </a:lnTo>
                  <a:lnTo>
                    <a:pt x="116222" y="80984"/>
                  </a:lnTo>
                  <a:lnTo>
                    <a:pt x="114251" y="85745"/>
                  </a:lnTo>
                  <a:lnTo>
                    <a:pt x="111788" y="90287"/>
                  </a:lnTo>
                  <a:lnTo>
                    <a:pt x="109051" y="94664"/>
                  </a:lnTo>
                  <a:lnTo>
                    <a:pt x="105930" y="98659"/>
                  </a:lnTo>
                  <a:lnTo>
                    <a:pt x="102372" y="102489"/>
                  </a:lnTo>
                  <a:lnTo>
                    <a:pt x="98704" y="105937"/>
                  </a:lnTo>
                  <a:lnTo>
                    <a:pt x="94543" y="109056"/>
                  </a:lnTo>
                  <a:lnTo>
                    <a:pt x="90273" y="111846"/>
                  </a:lnTo>
                  <a:lnTo>
                    <a:pt x="85784" y="114254"/>
                  </a:lnTo>
                  <a:lnTo>
                    <a:pt x="80912" y="116279"/>
                  </a:lnTo>
                  <a:lnTo>
                    <a:pt x="75985" y="117865"/>
                  </a:lnTo>
                  <a:lnTo>
                    <a:pt x="70784" y="119015"/>
                  </a:lnTo>
                  <a:lnTo>
                    <a:pt x="65419" y="119726"/>
                  </a:lnTo>
                  <a:lnTo>
                    <a:pt x="60000" y="120000"/>
                  </a:lnTo>
                  <a:lnTo>
                    <a:pt x="54580" y="119726"/>
                  </a:lnTo>
                  <a:lnTo>
                    <a:pt x="49215" y="119015"/>
                  </a:lnTo>
                  <a:lnTo>
                    <a:pt x="44014" y="117865"/>
                  </a:lnTo>
                  <a:lnTo>
                    <a:pt x="39087" y="116224"/>
                  </a:lnTo>
                  <a:lnTo>
                    <a:pt x="34324" y="114254"/>
                  </a:lnTo>
                  <a:lnTo>
                    <a:pt x="29726" y="111846"/>
                  </a:lnTo>
                  <a:lnTo>
                    <a:pt x="25456" y="109056"/>
                  </a:lnTo>
                  <a:lnTo>
                    <a:pt x="21405" y="105937"/>
                  </a:lnTo>
                  <a:lnTo>
                    <a:pt x="17627" y="102489"/>
                  </a:lnTo>
                  <a:lnTo>
                    <a:pt x="14178" y="98659"/>
                  </a:lnTo>
                  <a:lnTo>
                    <a:pt x="11003" y="94555"/>
                  </a:lnTo>
                  <a:lnTo>
                    <a:pt x="8211" y="90287"/>
                  </a:lnTo>
                  <a:lnTo>
                    <a:pt x="5857" y="85745"/>
                  </a:lnTo>
                  <a:lnTo>
                    <a:pt x="3777" y="80875"/>
                  </a:lnTo>
                  <a:lnTo>
                    <a:pt x="2135" y="75950"/>
                  </a:lnTo>
                  <a:lnTo>
                    <a:pt x="985" y="70752"/>
                  </a:lnTo>
                  <a:lnTo>
                    <a:pt x="273" y="65444"/>
                  </a:lnTo>
                  <a:lnTo>
                    <a:pt x="0" y="59972"/>
                  </a:lnTo>
                  <a:lnTo>
                    <a:pt x="273" y="54555"/>
                  </a:lnTo>
                  <a:lnTo>
                    <a:pt x="985" y="49192"/>
                  </a:lnTo>
                  <a:lnTo>
                    <a:pt x="2135" y="44049"/>
                  </a:lnTo>
                  <a:lnTo>
                    <a:pt x="3777" y="39069"/>
                  </a:lnTo>
                  <a:lnTo>
                    <a:pt x="5857" y="34309"/>
                  </a:lnTo>
                  <a:lnTo>
                    <a:pt x="8211" y="29712"/>
                  </a:lnTo>
                  <a:lnTo>
                    <a:pt x="11003" y="25444"/>
                  </a:lnTo>
                  <a:lnTo>
                    <a:pt x="14178" y="21285"/>
                  </a:lnTo>
                  <a:lnTo>
                    <a:pt x="17627" y="17619"/>
                  </a:lnTo>
                  <a:lnTo>
                    <a:pt x="21405" y="14172"/>
                  </a:lnTo>
                  <a:lnTo>
                    <a:pt x="25456" y="10998"/>
                  </a:lnTo>
                  <a:lnTo>
                    <a:pt x="29726" y="8207"/>
                  </a:lnTo>
                  <a:lnTo>
                    <a:pt x="34324" y="5745"/>
                  </a:lnTo>
                  <a:lnTo>
                    <a:pt x="39087" y="3775"/>
                  </a:lnTo>
                  <a:lnTo>
                    <a:pt x="44014" y="2134"/>
                  </a:lnTo>
                  <a:lnTo>
                    <a:pt x="49215" y="984"/>
                  </a:lnTo>
                  <a:lnTo>
                    <a:pt x="54580" y="218"/>
                  </a:lnTo>
                  <a:lnTo>
                    <a:pt x="6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4" name="Google Shape;592;p42">
              <a:extLst>
                <a:ext uri="{FF2B5EF4-FFF2-40B4-BE49-F238E27FC236}">
                  <a16:creationId xmlns:a16="http://schemas.microsoft.com/office/drawing/2014/main" id="{EB843668-676A-6245-B899-FE503E7DEDD8}"/>
                </a:ext>
              </a:extLst>
            </p:cNvPr>
            <p:cNvSpPr/>
            <p:nvPr/>
          </p:nvSpPr>
          <p:spPr>
            <a:xfrm>
              <a:off x="3214688" y="4081463"/>
              <a:ext cx="2139900" cy="2152500"/>
            </a:xfrm>
            <a:custGeom>
              <a:avLst/>
              <a:gdLst/>
              <a:ahLst/>
              <a:cxnLst/>
              <a:rect l="l" t="t" r="r" b="b"/>
              <a:pathLst>
                <a:path w="120000" h="120000" extrusionOk="0">
                  <a:moveTo>
                    <a:pt x="83456" y="0"/>
                  </a:moveTo>
                  <a:lnTo>
                    <a:pt x="84124" y="88"/>
                  </a:lnTo>
                  <a:lnTo>
                    <a:pt x="84747" y="353"/>
                  </a:lnTo>
                  <a:lnTo>
                    <a:pt x="85281" y="796"/>
                  </a:lnTo>
                  <a:lnTo>
                    <a:pt x="85593" y="1415"/>
                  </a:lnTo>
                  <a:lnTo>
                    <a:pt x="85816" y="2078"/>
                  </a:lnTo>
                  <a:lnTo>
                    <a:pt x="87195" y="19904"/>
                  </a:lnTo>
                  <a:lnTo>
                    <a:pt x="93916" y="13225"/>
                  </a:lnTo>
                  <a:lnTo>
                    <a:pt x="94985" y="12296"/>
                  </a:lnTo>
                  <a:lnTo>
                    <a:pt x="96186" y="11721"/>
                  </a:lnTo>
                  <a:lnTo>
                    <a:pt x="97433" y="11323"/>
                  </a:lnTo>
                  <a:lnTo>
                    <a:pt x="98724" y="11234"/>
                  </a:lnTo>
                  <a:lnTo>
                    <a:pt x="100059" y="11323"/>
                  </a:lnTo>
                  <a:lnTo>
                    <a:pt x="101350" y="11721"/>
                  </a:lnTo>
                  <a:lnTo>
                    <a:pt x="102551" y="12296"/>
                  </a:lnTo>
                  <a:lnTo>
                    <a:pt x="103620" y="13225"/>
                  </a:lnTo>
                  <a:lnTo>
                    <a:pt x="107626" y="17294"/>
                  </a:lnTo>
                  <a:lnTo>
                    <a:pt x="108605" y="18488"/>
                  </a:lnTo>
                  <a:lnTo>
                    <a:pt x="109272" y="19904"/>
                  </a:lnTo>
                  <a:lnTo>
                    <a:pt x="109629" y="21363"/>
                  </a:lnTo>
                  <a:lnTo>
                    <a:pt x="109629" y="22823"/>
                  </a:lnTo>
                  <a:lnTo>
                    <a:pt x="109272" y="24283"/>
                  </a:lnTo>
                  <a:lnTo>
                    <a:pt x="108605" y="25698"/>
                  </a:lnTo>
                  <a:lnTo>
                    <a:pt x="107626" y="26936"/>
                  </a:lnTo>
                  <a:lnTo>
                    <a:pt x="101795" y="32731"/>
                  </a:lnTo>
                  <a:lnTo>
                    <a:pt x="117863" y="34014"/>
                  </a:lnTo>
                  <a:lnTo>
                    <a:pt x="118575" y="34190"/>
                  </a:lnTo>
                  <a:lnTo>
                    <a:pt x="119243" y="34589"/>
                  </a:lnTo>
                  <a:lnTo>
                    <a:pt x="119643" y="35119"/>
                  </a:lnTo>
                  <a:lnTo>
                    <a:pt x="119910" y="35871"/>
                  </a:lnTo>
                  <a:lnTo>
                    <a:pt x="120000" y="36535"/>
                  </a:lnTo>
                  <a:lnTo>
                    <a:pt x="119777" y="37242"/>
                  </a:lnTo>
                  <a:lnTo>
                    <a:pt x="119332" y="37906"/>
                  </a:lnTo>
                  <a:lnTo>
                    <a:pt x="92848" y="64179"/>
                  </a:lnTo>
                  <a:lnTo>
                    <a:pt x="91424" y="65418"/>
                  </a:lnTo>
                  <a:lnTo>
                    <a:pt x="89866" y="66347"/>
                  </a:lnTo>
                  <a:lnTo>
                    <a:pt x="88219" y="67010"/>
                  </a:lnTo>
                  <a:lnTo>
                    <a:pt x="86483" y="67408"/>
                  </a:lnTo>
                  <a:lnTo>
                    <a:pt x="84658" y="67585"/>
                  </a:lnTo>
                  <a:lnTo>
                    <a:pt x="84258" y="67541"/>
                  </a:lnTo>
                  <a:lnTo>
                    <a:pt x="83813" y="67541"/>
                  </a:lnTo>
                  <a:lnTo>
                    <a:pt x="83145" y="67453"/>
                  </a:lnTo>
                  <a:lnTo>
                    <a:pt x="68011" y="66347"/>
                  </a:lnTo>
                  <a:lnTo>
                    <a:pt x="15934" y="118098"/>
                  </a:lnTo>
                  <a:lnTo>
                    <a:pt x="14866" y="118938"/>
                  </a:lnTo>
                  <a:lnTo>
                    <a:pt x="13620" y="119469"/>
                  </a:lnTo>
                  <a:lnTo>
                    <a:pt x="12195" y="119734"/>
                  </a:lnTo>
                  <a:lnTo>
                    <a:pt x="6053" y="120000"/>
                  </a:lnTo>
                  <a:lnTo>
                    <a:pt x="5786" y="120000"/>
                  </a:lnTo>
                  <a:lnTo>
                    <a:pt x="4362" y="119867"/>
                  </a:lnTo>
                  <a:lnTo>
                    <a:pt x="3115" y="119424"/>
                  </a:lnTo>
                  <a:lnTo>
                    <a:pt x="1958" y="118673"/>
                  </a:lnTo>
                  <a:lnTo>
                    <a:pt x="1112" y="117699"/>
                  </a:lnTo>
                  <a:lnTo>
                    <a:pt x="445" y="116549"/>
                  </a:lnTo>
                  <a:lnTo>
                    <a:pt x="0" y="115223"/>
                  </a:lnTo>
                  <a:lnTo>
                    <a:pt x="0" y="113851"/>
                  </a:lnTo>
                  <a:lnTo>
                    <a:pt x="489" y="108057"/>
                  </a:lnTo>
                  <a:lnTo>
                    <a:pt x="712" y="106730"/>
                  </a:lnTo>
                  <a:lnTo>
                    <a:pt x="1290" y="105492"/>
                  </a:lnTo>
                  <a:lnTo>
                    <a:pt x="2091" y="104430"/>
                  </a:lnTo>
                  <a:lnTo>
                    <a:pt x="9525" y="97132"/>
                  </a:lnTo>
                  <a:lnTo>
                    <a:pt x="26172" y="80501"/>
                  </a:lnTo>
                  <a:lnTo>
                    <a:pt x="26572" y="80147"/>
                  </a:lnTo>
                  <a:lnTo>
                    <a:pt x="43798" y="62985"/>
                  </a:lnTo>
                  <a:lnTo>
                    <a:pt x="53367" y="53475"/>
                  </a:lnTo>
                  <a:lnTo>
                    <a:pt x="52077" y="36977"/>
                  </a:lnTo>
                  <a:lnTo>
                    <a:pt x="52032" y="36004"/>
                  </a:lnTo>
                  <a:lnTo>
                    <a:pt x="52077" y="34014"/>
                  </a:lnTo>
                  <a:lnTo>
                    <a:pt x="52433" y="32067"/>
                  </a:lnTo>
                  <a:lnTo>
                    <a:pt x="53100" y="30210"/>
                  </a:lnTo>
                  <a:lnTo>
                    <a:pt x="54080" y="28485"/>
                  </a:lnTo>
                  <a:lnTo>
                    <a:pt x="55415" y="26936"/>
                  </a:lnTo>
                  <a:lnTo>
                    <a:pt x="81854" y="663"/>
                  </a:lnTo>
                  <a:lnTo>
                    <a:pt x="82388" y="265"/>
                  </a:lnTo>
                  <a:lnTo>
                    <a:pt x="82922" y="88"/>
                  </a:lnTo>
                  <a:lnTo>
                    <a:pt x="8345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35" name="Google Shape;517;p40">
            <a:extLst>
              <a:ext uri="{FF2B5EF4-FFF2-40B4-BE49-F238E27FC236}">
                <a16:creationId xmlns:a16="http://schemas.microsoft.com/office/drawing/2014/main" id="{79085D7E-1FF1-8D4B-82F6-D12AA74AC3D2}"/>
              </a:ext>
            </a:extLst>
          </p:cNvPr>
          <p:cNvSpPr txBox="1"/>
          <p:nvPr/>
        </p:nvSpPr>
        <p:spPr>
          <a:xfrm>
            <a:off x="2178490" y="2520419"/>
            <a:ext cx="1040100"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b="1" dirty="0">
                <a:solidFill>
                  <a:srgbClr val="EF795B"/>
                </a:solidFill>
                <a:latin typeface="Trebuchet MS" panose="020B0703020202090204" pitchFamily="34" charset="0"/>
              </a:rPr>
              <a:t>Motivation</a:t>
            </a:r>
            <a:endParaRPr sz="1200" b="1" dirty="0">
              <a:solidFill>
                <a:srgbClr val="EF795B"/>
              </a:solidFill>
              <a:latin typeface="Trebuchet MS" panose="020B0703020202090204" pitchFamily="34" charset="0"/>
            </a:endParaRPr>
          </a:p>
        </p:txBody>
      </p:sp>
      <p:sp>
        <p:nvSpPr>
          <p:cNvPr id="36" name="Google Shape;1405;p55">
            <a:extLst>
              <a:ext uri="{FF2B5EF4-FFF2-40B4-BE49-F238E27FC236}">
                <a16:creationId xmlns:a16="http://schemas.microsoft.com/office/drawing/2014/main" id="{597E0DEB-6BEF-0641-8FEF-CD2C2874E592}"/>
              </a:ext>
            </a:extLst>
          </p:cNvPr>
          <p:cNvSpPr/>
          <p:nvPr/>
        </p:nvSpPr>
        <p:spPr>
          <a:xfrm>
            <a:off x="7365512" y="1842938"/>
            <a:ext cx="672300" cy="599585"/>
          </a:xfrm>
          <a:custGeom>
            <a:avLst/>
            <a:gdLst/>
            <a:ahLst/>
            <a:cxnLst/>
            <a:rect l="l" t="t" r="r" b="b"/>
            <a:pathLst>
              <a:path w="190" h="105" extrusionOk="0">
                <a:moveTo>
                  <a:pt x="0" y="63"/>
                </a:moveTo>
                <a:lnTo>
                  <a:pt x="21" y="63"/>
                </a:lnTo>
                <a:lnTo>
                  <a:pt x="21" y="42"/>
                </a:lnTo>
                <a:lnTo>
                  <a:pt x="0" y="42"/>
                </a:lnTo>
                <a:lnTo>
                  <a:pt x="0" y="63"/>
                </a:lnTo>
                <a:close/>
                <a:moveTo>
                  <a:pt x="0" y="105"/>
                </a:moveTo>
                <a:lnTo>
                  <a:pt x="21" y="105"/>
                </a:lnTo>
                <a:lnTo>
                  <a:pt x="21" y="84"/>
                </a:lnTo>
                <a:lnTo>
                  <a:pt x="0" y="84"/>
                </a:lnTo>
                <a:lnTo>
                  <a:pt x="0" y="105"/>
                </a:lnTo>
                <a:close/>
                <a:moveTo>
                  <a:pt x="0" y="21"/>
                </a:moveTo>
                <a:lnTo>
                  <a:pt x="21" y="21"/>
                </a:lnTo>
                <a:lnTo>
                  <a:pt x="21" y="0"/>
                </a:lnTo>
                <a:lnTo>
                  <a:pt x="0" y="0"/>
                </a:lnTo>
                <a:lnTo>
                  <a:pt x="0" y="21"/>
                </a:lnTo>
                <a:close/>
                <a:moveTo>
                  <a:pt x="42" y="63"/>
                </a:moveTo>
                <a:lnTo>
                  <a:pt x="190" y="63"/>
                </a:lnTo>
                <a:lnTo>
                  <a:pt x="190" y="42"/>
                </a:lnTo>
                <a:lnTo>
                  <a:pt x="42" y="42"/>
                </a:lnTo>
                <a:lnTo>
                  <a:pt x="42" y="63"/>
                </a:lnTo>
                <a:close/>
                <a:moveTo>
                  <a:pt x="42" y="105"/>
                </a:moveTo>
                <a:lnTo>
                  <a:pt x="190" y="105"/>
                </a:lnTo>
                <a:lnTo>
                  <a:pt x="190" y="84"/>
                </a:lnTo>
                <a:lnTo>
                  <a:pt x="42" y="84"/>
                </a:lnTo>
                <a:lnTo>
                  <a:pt x="42" y="105"/>
                </a:lnTo>
                <a:close/>
                <a:moveTo>
                  <a:pt x="42" y="0"/>
                </a:moveTo>
                <a:lnTo>
                  <a:pt x="42" y="21"/>
                </a:lnTo>
                <a:lnTo>
                  <a:pt x="190" y="21"/>
                </a:lnTo>
                <a:lnTo>
                  <a:pt x="190" y="0"/>
                </a:lnTo>
                <a:lnTo>
                  <a:pt x="42" y="0"/>
                </a:lnTo>
                <a:close/>
              </a:path>
            </a:pathLst>
          </a:custGeom>
          <a:solidFill>
            <a:srgbClr val="EF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grpSp>
        <p:nvGrpSpPr>
          <p:cNvPr id="37" name="Google Shape;1182;p53">
            <a:extLst>
              <a:ext uri="{FF2B5EF4-FFF2-40B4-BE49-F238E27FC236}">
                <a16:creationId xmlns:a16="http://schemas.microsoft.com/office/drawing/2014/main" id="{85779107-160B-0242-95EF-0961CAF90730}"/>
              </a:ext>
            </a:extLst>
          </p:cNvPr>
          <p:cNvGrpSpPr/>
          <p:nvPr/>
        </p:nvGrpSpPr>
        <p:grpSpPr>
          <a:xfrm>
            <a:off x="9064938" y="2767166"/>
            <a:ext cx="792000" cy="576826"/>
            <a:chOff x="4121150" y="4298950"/>
            <a:chExt cx="3059100" cy="2249638"/>
          </a:xfrm>
        </p:grpSpPr>
        <p:sp>
          <p:nvSpPr>
            <p:cNvPr id="38" name="Google Shape;1183;p53">
              <a:extLst>
                <a:ext uri="{FF2B5EF4-FFF2-40B4-BE49-F238E27FC236}">
                  <a16:creationId xmlns:a16="http://schemas.microsoft.com/office/drawing/2014/main" id="{BBB8D40A-B3EC-0F45-8FF5-CE98AD725481}"/>
                </a:ext>
              </a:extLst>
            </p:cNvPr>
            <p:cNvSpPr/>
            <p:nvPr/>
          </p:nvSpPr>
          <p:spPr>
            <a:xfrm>
              <a:off x="4365625" y="5551488"/>
              <a:ext cx="485700" cy="996900"/>
            </a:xfrm>
            <a:custGeom>
              <a:avLst/>
              <a:gdLst/>
              <a:ahLst/>
              <a:cxnLst/>
              <a:rect l="l" t="t" r="r" b="b"/>
              <a:pathLst>
                <a:path w="120000" h="120000" extrusionOk="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 name="Google Shape;1184;p53">
              <a:extLst>
                <a:ext uri="{FF2B5EF4-FFF2-40B4-BE49-F238E27FC236}">
                  <a16:creationId xmlns:a16="http://schemas.microsoft.com/office/drawing/2014/main" id="{367F5B10-E7B8-B141-BC57-3EDCF5142BF5}"/>
                </a:ext>
              </a:extLst>
            </p:cNvPr>
            <p:cNvSpPr/>
            <p:nvPr/>
          </p:nvSpPr>
          <p:spPr>
            <a:xfrm>
              <a:off x="4121150" y="4298950"/>
              <a:ext cx="3059100" cy="1720800"/>
            </a:xfrm>
            <a:custGeom>
              <a:avLst/>
              <a:gdLst/>
              <a:ahLst/>
              <a:cxnLst/>
              <a:rect l="l" t="t" r="r" b="b"/>
              <a:pathLst>
                <a:path w="120000" h="120000" extrusionOk="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 name="Google Shape;1186;p53">
              <a:extLst>
                <a:ext uri="{FF2B5EF4-FFF2-40B4-BE49-F238E27FC236}">
                  <a16:creationId xmlns:a16="http://schemas.microsoft.com/office/drawing/2014/main" id="{A77DCA3E-22FD-4743-9E24-CC5819D18289}"/>
                </a:ext>
              </a:extLst>
            </p:cNvPr>
            <p:cNvSpPr/>
            <p:nvPr/>
          </p:nvSpPr>
          <p:spPr>
            <a:xfrm>
              <a:off x="5037138" y="5729288"/>
              <a:ext cx="485700" cy="819300"/>
            </a:xfrm>
            <a:custGeom>
              <a:avLst/>
              <a:gdLst/>
              <a:ahLst/>
              <a:cxnLst/>
              <a:rect l="l" t="t" r="r" b="b"/>
              <a:pathLst>
                <a:path w="120000" h="120000" extrusionOk="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1" name="Google Shape;1187;p53">
              <a:extLst>
                <a:ext uri="{FF2B5EF4-FFF2-40B4-BE49-F238E27FC236}">
                  <a16:creationId xmlns:a16="http://schemas.microsoft.com/office/drawing/2014/main" id="{A4DC6430-A82D-614D-9B93-B14395008F3E}"/>
                </a:ext>
              </a:extLst>
            </p:cNvPr>
            <p:cNvSpPr/>
            <p:nvPr/>
          </p:nvSpPr>
          <p:spPr>
            <a:xfrm>
              <a:off x="5707063" y="5707063"/>
              <a:ext cx="487500" cy="841500"/>
            </a:xfrm>
            <a:custGeom>
              <a:avLst/>
              <a:gdLst/>
              <a:ahLst/>
              <a:cxnLst/>
              <a:rect l="l" t="t" r="r" b="b"/>
              <a:pathLst>
                <a:path w="120000" h="120000" extrusionOk="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 name="Google Shape;1188;p53">
              <a:extLst>
                <a:ext uri="{FF2B5EF4-FFF2-40B4-BE49-F238E27FC236}">
                  <a16:creationId xmlns:a16="http://schemas.microsoft.com/office/drawing/2014/main" id="{B96ACC78-9C7A-B346-AA75-04FC66D16625}"/>
                </a:ext>
              </a:extLst>
            </p:cNvPr>
            <p:cNvSpPr/>
            <p:nvPr/>
          </p:nvSpPr>
          <p:spPr>
            <a:xfrm>
              <a:off x="6378575" y="5005388"/>
              <a:ext cx="485700" cy="1542900"/>
            </a:xfrm>
            <a:custGeom>
              <a:avLst/>
              <a:gdLst/>
              <a:ahLst/>
              <a:cxnLst/>
              <a:rect l="l" t="t" r="r" b="b"/>
              <a:pathLst>
                <a:path w="120000" h="120000" extrusionOk="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43" name="Google Shape;1233;p53">
            <a:extLst>
              <a:ext uri="{FF2B5EF4-FFF2-40B4-BE49-F238E27FC236}">
                <a16:creationId xmlns:a16="http://schemas.microsoft.com/office/drawing/2014/main" id="{74A49EB9-BE15-564D-9132-F1A104F96099}"/>
              </a:ext>
            </a:extLst>
          </p:cNvPr>
          <p:cNvSpPr/>
          <p:nvPr/>
        </p:nvSpPr>
        <p:spPr>
          <a:xfrm>
            <a:off x="7365512" y="4395810"/>
            <a:ext cx="792000" cy="792000"/>
          </a:xfrm>
          <a:custGeom>
            <a:avLst/>
            <a:gdLst/>
            <a:ahLst/>
            <a:cxnLst/>
            <a:rect l="l" t="t" r="r" b="b"/>
            <a:pathLst>
              <a:path w="120000" h="120000" extrusionOk="0">
                <a:moveTo>
                  <a:pt x="33305" y="11734"/>
                </a:moveTo>
                <a:lnTo>
                  <a:pt x="31275" y="11875"/>
                </a:lnTo>
                <a:lnTo>
                  <a:pt x="29269" y="12158"/>
                </a:lnTo>
                <a:lnTo>
                  <a:pt x="27338" y="12667"/>
                </a:lnTo>
                <a:lnTo>
                  <a:pt x="25406" y="13345"/>
                </a:lnTo>
                <a:lnTo>
                  <a:pt x="23574" y="14194"/>
                </a:lnTo>
                <a:lnTo>
                  <a:pt x="21791" y="15240"/>
                </a:lnTo>
                <a:lnTo>
                  <a:pt x="20107" y="16512"/>
                </a:lnTo>
                <a:lnTo>
                  <a:pt x="18497" y="17926"/>
                </a:lnTo>
                <a:lnTo>
                  <a:pt x="17011" y="19453"/>
                </a:lnTo>
                <a:lnTo>
                  <a:pt x="15600" y="21262"/>
                </a:lnTo>
                <a:lnTo>
                  <a:pt x="14337" y="23129"/>
                </a:lnTo>
                <a:lnTo>
                  <a:pt x="13248" y="25080"/>
                </a:lnTo>
                <a:lnTo>
                  <a:pt x="12331" y="27115"/>
                </a:lnTo>
                <a:lnTo>
                  <a:pt x="11613" y="29264"/>
                </a:lnTo>
                <a:lnTo>
                  <a:pt x="11019" y="31413"/>
                </a:lnTo>
                <a:lnTo>
                  <a:pt x="10598" y="33619"/>
                </a:lnTo>
                <a:lnTo>
                  <a:pt x="10375" y="35852"/>
                </a:lnTo>
                <a:lnTo>
                  <a:pt x="10251" y="38086"/>
                </a:lnTo>
                <a:lnTo>
                  <a:pt x="10375" y="40348"/>
                </a:lnTo>
                <a:lnTo>
                  <a:pt x="10598" y="42582"/>
                </a:lnTo>
                <a:lnTo>
                  <a:pt x="11019" y="44787"/>
                </a:lnTo>
                <a:lnTo>
                  <a:pt x="11613" y="46936"/>
                </a:lnTo>
                <a:lnTo>
                  <a:pt x="12331" y="49057"/>
                </a:lnTo>
                <a:lnTo>
                  <a:pt x="13248" y="51093"/>
                </a:lnTo>
                <a:lnTo>
                  <a:pt x="14337" y="53044"/>
                </a:lnTo>
                <a:lnTo>
                  <a:pt x="15600" y="54938"/>
                </a:lnTo>
                <a:lnTo>
                  <a:pt x="17011" y="56720"/>
                </a:lnTo>
                <a:lnTo>
                  <a:pt x="59975" y="105834"/>
                </a:lnTo>
                <a:lnTo>
                  <a:pt x="102988" y="56720"/>
                </a:lnTo>
                <a:lnTo>
                  <a:pt x="104424" y="54938"/>
                </a:lnTo>
                <a:lnTo>
                  <a:pt x="105662" y="53044"/>
                </a:lnTo>
                <a:lnTo>
                  <a:pt x="106727" y="51093"/>
                </a:lnTo>
                <a:lnTo>
                  <a:pt x="107618" y="49057"/>
                </a:lnTo>
                <a:lnTo>
                  <a:pt x="108386" y="46936"/>
                </a:lnTo>
                <a:lnTo>
                  <a:pt x="108980" y="44787"/>
                </a:lnTo>
                <a:lnTo>
                  <a:pt x="109376" y="42582"/>
                </a:lnTo>
                <a:lnTo>
                  <a:pt x="109624" y="40348"/>
                </a:lnTo>
                <a:lnTo>
                  <a:pt x="109698" y="38086"/>
                </a:lnTo>
                <a:lnTo>
                  <a:pt x="109624" y="35852"/>
                </a:lnTo>
                <a:lnTo>
                  <a:pt x="109376" y="33619"/>
                </a:lnTo>
                <a:lnTo>
                  <a:pt x="108980" y="31413"/>
                </a:lnTo>
                <a:lnTo>
                  <a:pt x="108386" y="29264"/>
                </a:lnTo>
                <a:lnTo>
                  <a:pt x="107618" y="27115"/>
                </a:lnTo>
                <a:lnTo>
                  <a:pt x="106727" y="25080"/>
                </a:lnTo>
                <a:lnTo>
                  <a:pt x="105662" y="23129"/>
                </a:lnTo>
                <a:lnTo>
                  <a:pt x="104424" y="21262"/>
                </a:lnTo>
                <a:lnTo>
                  <a:pt x="102988" y="19453"/>
                </a:lnTo>
                <a:lnTo>
                  <a:pt x="101502" y="17926"/>
                </a:lnTo>
                <a:lnTo>
                  <a:pt x="99892" y="16512"/>
                </a:lnTo>
                <a:lnTo>
                  <a:pt x="98184" y="15240"/>
                </a:lnTo>
                <a:lnTo>
                  <a:pt x="96425" y="14194"/>
                </a:lnTo>
                <a:lnTo>
                  <a:pt x="94568" y="13345"/>
                </a:lnTo>
                <a:lnTo>
                  <a:pt x="92661" y="12667"/>
                </a:lnTo>
                <a:lnTo>
                  <a:pt x="90730" y="12158"/>
                </a:lnTo>
                <a:lnTo>
                  <a:pt x="88724" y="11875"/>
                </a:lnTo>
                <a:lnTo>
                  <a:pt x="86694" y="11734"/>
                </a:lnTo>
                <a:lnTo>
                  <a:pt x="84638" y="11875"/>
                </a:lnTo>
                <a:lnTo>
                  <a:pt x="82633" y="12158"/>
                </a:lnTo>
                <a:lnTo>
                  <a:pt x="80701" y="12667"/>
                </a:lnTo>
                <a:lnTo>
                  <a:pt x="78819" y="13345"/>
                </a:lnTo>
                <a:lnTo>
                  <a:pt x="76937" y="14194"/>
                </a:lnTo>
                <a:lnTo>
                  <a:pt x="75204" y="15240"/>
                </a:lnTo>
                <a:lnTo>
                  <a:pt x="73470" y="16512"/>
                </a:lnTo>
                <a:lnTo>
                  <a:pt x="71886" y="17926"/>
                </a:lnTo>
                <a:lnTo>
                  <a:pt x="70375" y="19453"/>
                </a:lnTo>
                <a:lnTo>
                  <a:pt x="63640" y="27172"/>
                </a:lnTo>
                <a:lnTo>
                  <a:pt x="62946" y="27851"/>
                </a:lnTo>
                <a:lnTo>
                  <a:pt x="62179" y="28331"/>
                </a:lnTo>
                <a:lnTo>
                  <a:pt x="61337" y="28671"/>
                </a:lnTo>
                <a:lnTo>
                  <a:pt x="60470" y="28840"/>
                </a:lnTo>
                <a:lnTo>
                  <a:pt x="59554" y="28840"/>
                </a:lnTo>
                <a:lnTo>
                  <a:pt x="58662" y="28671"/>
                </a:lnTo>
                <a:lnTo>
                  <a:pt x="57820" y="28331"/>
                </a:lnTo>
                <a:lnTo>
                  <a:pt x="57078" y="27851"/>
                </a:lnTo>
                <a:lnTo>
                  <a:pt x="56384" y="27172"/>
                </a:lnTo>
                <a:lnTo>
                  <a:pt x="49624" y="19453"/>
                </a:lnTo>
                <a:lnTo>
                  <a:pt x="48089" y="17926"/>
                </a:lnTo>
                <a:lnTo>
                  <a:pt x="46479" y="16512"/>
                </a:lnTo>
                <a:lnTo>
                  <a:pt x="44820" y="15240"/>
                </a:lnTo>
                <a:lnTo>
                  <a:pt x="43062" y="14194"/>
                </a:lnTo>
                <a:lnTo>
                  <a:pt x="41205" y="13345"/>
                </a:lnTo>
                <a:lnTo>
                  <a:pt x="39298" y="12667"/>
                </a:lnTo>
                <a:lnTo>
                  <a:pt x="37366" y="12158"/>
                </a:lnTo>
                <a:lnTo>
                  <a:pt x="35361" y="11875"/>
                </a:lnTo>
                <a:lnTo>
                  <a:pt x="33305" y="11734"/>
                </a:lnTo>
                <a:close/>
                <a:moveTo>
                  <a:pt x="33305" y="0"/>
                </a:moveTo>
                <a:lnTo>
                  <a:pt x="35732" y="84"/>
                </a:lnTo>
                <a:lnTo>
                  <a:pt x="38085" y="367"/>
                </a:lnTo>
                <a:lnTo>
                  <a:pt x="40462" y="876"/>
                </a:lnTo>
                <a:lnTo>
                  <a:pt x="42740" y="1526"/>
                </a:lnTo>
                <a:lnTo>
                  <a:pt x="44993" y="2375"/>
                </a:lnTo>
                <a:lnTo>
                  <a:pt x="47172" y="3421"/>
                </a:lnTo>
                <a:lnTo>
                  <a:pt x="49252" y="4608"/>
                </a:lnTo>
                <a:lnTo>
                  <a:pt x="51308" y="5994"/>
                </a:lnTo>
                <a:lnTo>
                  <a:pt x="53264" y="7549"/>
                </a:lnTo>
                <a:lnTo>
                  <a:pt x="55121" y="9245"/>
                </a:lnTo>
                <a:lnTo>
                  <a:pt x="56879" y="11168"/>
                </a:lnTo>
                <a:lnTo>
                  <a:pt x="59975" y="14703"/>
                </a:lnTo>
                <a:lnTo>
                  <a:pt x="63095" y="11168"/>
                </a:lnTo>
                <a:lnTo>
                  <a:pt x="64878" y="9245"/>
                </a:lnTo>
                <a:lnTo>
                  <a:pt x="66735" y="7549"/>
                </a:lnTo>
                <a:lnTo>
                  <a:pt x="68691" y="5994"/>
                </a:lnTo>
                <a:lnTo>
                  <a:pt x="70697" y="4608"/>
                </a:lnTo>
                <a:lnTo>
                  <a:pt x="72827" y="3421"/>
                </a:lnTo>
                <a:lnTo>
                  <a:pt x="75006" y="2375"/>
                </a:lnTo>
                <a:lnTo>
                  <a:pt x="77234" y="1526"/>
                </a:lnTo>
                <a:lnTo>
                  <a:pt x="79537" y="876"/>
                </a:lnTo>
                <a:lnTo>
                  <a:pt x="81865" y="367"/>
                </a:lnTo>
                <a:lnTo>
                  <a:pt x="84292" y="84"/>
                </a:lnTo>
                <a:lnTo>
                  <a:pt x="86694" y="0"/>
                </a:lnTo>
                <a:lnTo>
                  <a:pt x="89096" y="84"/>
                </a:lnTo>
                <a:lnTo>
                  <a:pt x="91498" y="367"/>
                </a:lnTo>
                <a:lnTo>
                  <a:pt x="93825" y="876"/>
                </a:lnTo>
                <a:lnTo>
                  <a:pt x="96128" y="1526"/>
                </a:lnTo>
                <a:lnTo>
                  <a:pt x="98357" y="2375"/>
                </a:lnTo>
                <a:lnTo>
                  <a:pt x="100561" y="3421"/>
                </a:lnTo>
                <a:lnTo>
                  <a:pt x="102666" y="4608"/>
                </a:lnTo>
                <a:lnTo>
                  <a:pt x="104671" y="5994"/>
                </a:lnTo>
                <a:lnTo>
                  <a:pt x="106652" y="7549"/>
                </a:lnTo>
                <a:lnTo>
                  <a:pt x="108510" y="9245"/>
                </a:lnTo>
                <a:lnTo>
                  <a:pt x="110243" y="11168"/>
                </a:lnTo>
                <a:lnTo>
                  <a:pt x="112051" y="13345"/>
                </a:lnTo>
                <a:lnTo>
                  <a:pt x="113635" y="15636"/>
                </a:lnTo>
                <a:lnTo>
                  <a:pt x="115022" y="18039"/>
                </a:lnTo>
                <a:lnTo>
                  <a:pt x="116260" y="20556"/>
                </a:lnTo>
                <a:lnTo>
                  <a:pt x="117325" y="23072"/>
                </a:lnTo>
                <a:lnTo>
                  <a:pt x="118241" y="25758"/>
                </a:lnTo>
                <a:lnTo>
                  <a:pt x="118935" y="28416"/>
                </a:lnTo>
                <a:lnTo>
                  <a:pt x="119479" y="31159"/>
                </a:lnTo>
                <a:lnTo>
                  <a:pt x="119801" y="33930"/>
                </a:lnTo>
                <a:lnTo>
                  <a:pt x="119999" y="36701"/>
                </a:lnTo>
                <a:lnTo>
                  <a:pt x="119999" y="39500"/>
                </a:lnTo>
                <a:lnTo>
                  <a:pt x="119801" y="42271"/>
                </a:lnTo>
                <a:lnTo>
                  <a:pt x="119479" y="45042"/>
                </a:lnTo>
                <a:lnTo>
                  <a:pt x="118935" y="47756"/>
                </a:lnTo>
                <a:lnTo>
                  <a:pt x="118241" y="50471"/>
                </a:lnTo>
                <a:lnTo>
                  <a:pt x="117325" y="53100"/>
                </a:lnTo>
                <a:lnTo>
                  <a:pt x="116260" y="55673"/>
                </a:lnTo>
                <a:lnTo>
                  <a:pt x="115022" y="58133"/>
                </a:lnTo>
                <a:lnTo>
                  <a:pt x="113635" y="60565"/>
                </a:lnTo>
                <a:lnTo>
                  <a:pt x="112051" y="62855"/>
                </a:lnTo>
                <a:lnTo>
                  <a:pt x="110243" y="65061"/>
                </a:lnTo>
                <a:lnTo>
                  <a:pt x="63664" y="118275"/>
                </a:lnTo>
                <a:lnTo>
                  <a:pt x="63045" y="118897"/>
                </a:lnTo>
                <a:lnTo>
                  <a:pt x="62327" y="119377"/>
                </a:lnTo>
                <a:lnTo>
                  <a:pt x="61584" y="119745"/>
                </a:lnTo>
                <a:lnTo>
                  <a:pt x="60817" y="119943"/>
                </a:lnTo>
                <a:lnTo>
                  <a:pt x="60024" y="120000"/>
                </a:lnTo>
                <a:lnTo>
                  <a:pt x="59034" y="119915"/>
                </a:lnTo>
                <a:lnTo>
                  <a:pt x="58316" y="119660"/>
                </a:lnTo>
                <a:lnTo>
                  <a:pt x="57573" y="119321"/>
                </a:lnTo>
                <a:lnTo>
                  <a:pt x="56929" y="118868"/>
                </a:lnTo>
                <a:lnTo>
                  <a:pt x="56335" y="118275"/>
                </a:lnTo>
                <a:lnTo>
                  <a:pt x="9706" y="65061"/>
                </a:lnTo>
                <a:lnTo>
                  <a:pt x="7973" y="62855"/>
                </a:lnTo>
                <a:lnTo>
                  <a:pt x="6364" y="60565"/>
                </a:lnTo>
                <a:lnTo>
                  <a:pt x="4927" y="58133"/>
                </a:lnTo>
                <a:lnTo>
                  <a:pt x="3689" y="55673"/>
                </a:lnTo>
                <a:lnTo>
                  <a:pt x="2649" y="53100"/>
                </a:lnTo>
                <a:lnTo>
                  <a:pt x="1758" y="50471"/>
                </a:lnTo>
                <a:lnTo>
                  <a:pt x="1064" y="47756"/>
                </a:lnTo>
                <a:lnTo>
                  <a:pt x="520" y="45042"/>
                </a:lnTo>
                <a:lnTo>
                  <a:pt x="148" y="42271"/>
                </a:lnTo>
                <a:lnTo>
                  <a:pt x="0" y="39500"/>
                </a:lnTo>
                <a:lnTo>
                  <a:pt x="0" y="36701"/>
                </a:lnTo>
                <a:lnTo>
                  <a:pt x="148" y="33930"/>
                </a:lnTo>
                <a:lnTo>
                  <a:pt x="520" y="31159"/>
                </a:lnTo>
                <a:lnTo>
                  <a:pt x="1064" y="28416"/>
                </a:lnTo>
                <a:lnTo>
                  <a:pt x="1758" y="25758"/>
                </a:lnTo>
                <a:lnTo>
                  <a:pt x="2649" y="23072"/>
                </a:lnTo>
                <a:lnTo>
                  <a:pt x="3689" y="20556"/>
                </a:lnTo>
                <a:lnTo>
                  <a:pt x="4927" y="18039"/>
                </a:lnTo>
                <a:lnTo>
                  <a:pt x="6364" y="15636"/>
                </a:lnTo>
                <a:lnTo>
                  <a:pt x="7973" y="13345"/>
                </a:lnTo>
                <a:lnTo>
                  <a:pt x="9706" y="11168"/>
                </a:lnTo>
                <a:lnTo>
                  <a:pt x="11514" y="9245"/>
                </a:lnTo>
                <a:lnTo>
                  <a:pt x="13371" y="7549"/>
                </a:lnTo>
                <a:lnTo>
                  <a:pt x="15303" y="5994"/>
                </a:lnTo>
                <a:lnTo>
                  <a:pt x="17333" y="4608"/>
                </a:lnTo>
                <a:lnTo>
                  <a:pt x="19463" y="3421"/>
                </a:lnTo>
                <a:lnTo>
                  <a:pt x="21642" y="2375"/>
                </a:lnTo>
                <a:lnTo>
                  <a:pt x="23871" y="1526"/>
                </a:lnTo>
                <a:lnTo>
                  <a:pt x="26174" y="876"/>
                </a:lnTo>
                <a:lnTo>
                  <a:pt x="28501" y="367"/>
                </a:lnTo>
                <a:lnTo>
                  <a:pt x="30903" y="84"/>
                </a:lnTo>
                <a:lnTo>
                  <a:pt x="3330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44" name="Google Shape;1274;p53">
            <a:extLst>
              <a:ext uri="{FF2B5EF4-FFF2-40B4-BE49-F238E27FC236}">
                <a16:creationId xmlns:a16="http://schemas.microsoft.com/office/drawing/2014/main" id="{B17C55F1-EBE5-F448-BF0D-39FC67A174F9}"/>
              </a:ext>
            </a:extLst>
          </p:cNvPr>
          <p:cNvGrpSpPr/>
          <p:nvPr/>
        </p:nvGrpSpPr>
        <p:grpSpPr>
          <a:xfrm>
            <a:off x="2312040" y="4570671"/>
            <a:ext cx="825182" cy="480998"/>
            <a:chOff x="3232150" y="2884488"/>
            <a:chExt cx="6505500" cy="3082800"/>
          </a:xfrm>
        </p:grpSpPr>
        <p:sp>
          <p:nvSpPr>
            <p:cNvPr id="45" name="Google Shape;1275;p53">
              <a:extLst>
                <a:ext uri="{FF2B5EF4-FFF2-40B4-BE49-F238E27FC236}">
                  <a16:creationId xmlns:a16="http://schemas.microsoft.com/office/drawing/2014/main" id="{E2ED3C7F-B10C-1F4D-8E6B-A0CDEFA1CC50}"/>
                </a:ext>
              </a:extLst>
            </p:cNvPr>
            <p:cNvSpPr/>
            <p:nvPr/>
          </p:nvSpPr>
          <p:spPr>
            <a:xfrm>
              <a:off x="3232150" y="2884488"/>
              <a:ext cx="6505500" cy="3082800"/>
            </a:xfrm>
            <a:custGeom>
              <a:avLst/>
              <a:gdLst/>
              <a:ahLst/>
              <a:cxnLst/>
              <a:rect l="l" t="t" r="r" b="b"/>
              <a:pathLst>
                <a:path w="120000" h="120000" extrusionOk="0">
                  <a:moveTo>
                    <a:pt x="12737" y="77363"/>
                  </a:moveTo>
                  <a:lnTo>
                    <a:pt x="11508" y="77487"/>
                  </a:lnTo>
                  <a:lnTo>
                    <a:pt x="10395" y="78105"/>
                  </a:lnTo>
                  <a:lnTo>
                    <a:pt x="9282" y="79093"/>
                  </a:lnTo>
                  <a:lnTo>
                    <a:pt x="8345" y="80329"/>
                  </a:lnTo>
                  <a:lnTo>
                    <a:pt x="7467" y="81936"/>
                  </a:lnTo>
                  <a:lnTo>
                    <a:pt x="6705" y="83789"/>
                  </a:lnTo>
                  <a:lnTo>
                    <a:pt x="6090" y="85890"/>
                  </a:lnTo>
                  <a:lnTo>
                    <a:pt x="5651" y="88115"/>
                  </a:lnTo>
                  <a:lnTo>
                    <a:pt x="5358" y="90587"/>
                  </a:lnTo>
                  <a:lnTo>
                    <a:pt x="5270" y="93120"/>
                  </a:lnTo>
                  <a:lnTo>
                    <a:pt x="5358" y="95653"/>
                  </a:lnTo>
                  <a:lnTo>
                    <a:pt x="5651" y="98125"/>
                  </a:lnTo>
                  <a:lnTo>
                    <a:pt x="6090" y="100350"/>
                  </a:lnTo>
                  <a:lnTo>
                    <a:pt x="6705" y="102389"/>
                  </a:lnTo>
                  <a:lnTo>
                    <a:pt x="7467" y="104243"/>
                  </a:lnTo>
                  <a:lnTo>
                    <a:pt x="8345" y="105787"/>
                  </a:lnTo>
                  <a:lnTo>
                    <a:pt x="9282" y="107085"/>
                  </a:lnTo>
                  <a:lnTo>
                    <a:pt x="10395" y="108074"/>
                  </a:lnTo>
                  <a:lnTo>
                    <a:pt x="11508" y="108630"/>
                  </a:lnTo>
                  <a:lnTo>
                    <a:pt x="12737" y="108877"/>
                  </a:lnTo>
                  <a:lnTo>
                    <a:pt x="13938" y="108630"/>
                  </a:lnTo>
                  <a:lnTo>
                    <a:pt x="15080" y="108074"/>
                  </a:lnTo>
                  <a:lnTo>
                    <a:pt x="16163" y="107085"/>
                  </a:lnTo>
                  <a:lnTo>
                    <a:pt x="17159" y="105787"/>
                  </a:lnTo>
                  <a:lnTo>
                    <a:pt x="18038" y="104243"/>
                  </a:lnTo>
                  <a:lnTo>
                    <a:pt x="18770" y="102389"/>
                  </a:lnTo>
                  <a:lnTo>
                    <a:pt x="19385" y="100350"/>
                  </a:lnTo>
                  <a:lnTo>
                    <a:pt x="19824" y="98125"/>
                  </a:lnTo>
                  <a:lnTo>
                    <a:pt x="20117" y="95653"/>
                  </a:lnTo>
                  <a:lnTo>
                    <a:pt x="20204" y="93120"/>
                  </a:lnTo>
                  <a:lnTo>
                    <a:pt x="20117" y="90587"/>
                  </a:lnTo>
                  <a:lnTo>
                    <a:pt x="19824" y="88115"/>
                  </a:lnTo>
                  <a:lnTo>
                    <a:pt x="19385" y="85890"/>
                  </a:lnTo>
                  <a:lnTo>
                    <a:pt x="18770" y="83789"/>
                  </a:lnTo>
                  <a:lnTo>
                    <a:pt x="18038" y="81936"/>
                  </a:lnTo>
                  <a:lnTo>
                    <a:pt x="17159" y="80329"/>
                  </a:lnTo>
                  <a:lnTo>
                    <a:pt x="16163" y="79093"/>
                  </a:lnTo>
                  <a:lnTo>
                    <a:pt x="15080" y="78105"/>
                  </a:lnTo>
                  <a:lnTo>
                    <a:pt x="13938" y="77487"/>
                  </a:lnTo>
                  <a:lnTo>
                    <a:pt x="12737" y="77363"/>
                  </a:lnTo>
                  <a:close/>
                  <a:moveTo>
                    <a:pt x="75841" y="77363"/>
                  </a:moveTo>
                  <a:lnTo>
                    <a:pt x="74641" y="77487"/>
                  </a:lnTo>
                  <a:lnTo>
                    <a:pt x="73499" y="78105"/>
                  </a:lnTo>
                  <a:lnTo>
                    <a:pt x="72415" y="79093"/>
                  </a:lnTo>
                  <a:lnTo>
                    <a:pt x="71449" y="80329"/>
                  </a:lnTo>
                  <a:lnTo>
                    <a:pt x="70571" y="81936"/>
                  </a:lnTo>
                  <a:lnTo>
                    <a:pt x="69838" y="83789"/>
                  </a:lnTo>
                  <a:lnTo>
                    <a:pt x="69224" y="85890"/>
                  </a:lnTo>
                  <a:lnTo>
                    <a:pt x="68784" y="88115"/>
                  </a:lnTo>
                  <a:lnTo>
                    <a:pt x="68491" y="90587"/>
                  </a:lnTo>
                  <a:lnTo>
                    <a:pt x="68374" y="93120"/>
                  </a:lnTo>
                  <a:lnTo>
                    <a:pt x="68491" y="95653"/>
                  </a:lnTo>
                  <a:lnTo>
                    <a:pt x="68784" y="98125"/>
                  </a:lnTo>
                  <a:lnTo>
                    <a:pt x="69224" y="100350"/>
                  </a:lnTo>
                  <a:lnTo>
                    <a:pt x="69838" y="102389"/>
                  </a:lnTo>
                  <a:lnTo>
                    <a:pt x="70571" y="104243"/>
                  </a:lnTo>
                  <a:lnTo>
                    <a:pt x="71449" y="105787"/>
                  </a:lnTo>
                  <a:lnTo>
                    <a:pt x="72415" y="107085"/>
                  </a:lnTo>
                  <a:lnTo>
                    <a:pt x="73499" y="108074"/>
                  </a:lnTo>
                  <a:lnTo>
                    <a:pt x="74641" y="108630"/>
                  </a:lnTo>
                  <a:lnTo>
                    <a:pt x="75841" y="108877"/>
                  </a:lnTo>
                  <a:lnTo>
                    <a:pt x="77071" y="108630"/>
                  </a:lnTo>
                  <a:lnTo>
                    <a:pt x="78213" y="108074"/>
                  </a:lnTo>
                  <a:lnTo>
                    <a:pt x="79297" y="107085"/>
                  </a:lnTo>
                  <a:lnTo>
                    <a:pt x="80292" y="105787"/>
                  </a:lnTo>
                  <a:lnTo>
                    <a:pt x="81112" y="104243"/>
                  </a:lnTo>
                  <a:lnTo>
                    <a:pt x="81903" y="102389"/>
                  </a:lnTo>
                  <a:lnTo>
                    <a:pt x="82518" y="100350"/>
                  </a:lnTo>
                  <a:lnTo>
                    <a:pt x="82957" y="98125"/>
                  </a:lnTo>
                  <a:lnTo>
                    <a:pt x="83250" y="95653"/>
                  </a:lnTo>
                  <a:lnTo>
                    <a:pt x="83338" y="93120"/>
                  </a:lnTo>
                  <a:lnTo>
                    <a:pt x="83250" y="90587"/>
                  </a:lnTo>
                  <a:lnTo>
                    <a:pt x="82957" y="88115"/>
                  </a:lnTo>
                  <a:lnTo>
                    <a:pt x="82518" y="85890"/>
                  </a:lnTo>
                  <a:lnTo>
                    <a:pt x="81903" y="83789"/>
                  </a:lnTo>
                  <a:lnTo>
                    <a:pt x="81112" y="81936"/>
                  </a:lnTo>
                  <a:lnTo>
                    <a:pt x="80292" y="80329"/>
                  </a:lnTo>
                  <a:lnTo>
                    <a:pt x="79297" y="79093"/>
                  </a:lnTo>
                  <a:lnTo>
                    <a:pt x="78213" y="78105"/>
                  </a:lnTo>
                  <a:lnTo>
                    <a:pt x="77071" y="77487"/>
                  </a:lnTo>
                  <a:lnTo>
                    <a:pt x="75841" y="77363"/>
                  </a:lnTo>
                  <a:close/>
                  <a:moveTo>
                    <a:pt x="107232" y="11122"/>
                  </a:moveTo>
                  <a:lnTo>
                    <a:pt x="106032" y="11307"/>
                  </a:lnTo>
                  <a:lnTo>
                    <a:pt x="104890" y="11925"/>
                  </a:lnTo>
                  <a:lnTo>
                    <a:pt x="103806" y="12852"/>
                  </a:lnTo>
                  <a:lnTo>
                    <a:pt x="102840" y="14150"/>
                  </a:lnTo>
                  <a:lnTo>
                    <a:pt x="101961" y="15695"/>
                  </a:lnTo>
                  <a:lnTo>
                    <a:pt x="101200" y="17548"/>
                  </a:lnTo>
                  <a:lnTo>
                    <a:pt x="100614" y="19649"/>
                  </a:lnTo>
                  <a:lnTo>
                    <a:pt x="100146" y="21936"/>
                  </a:lnTo>
                  <a:lnTo>
                    <a:pt x="99853" y="24346"/>
                  </a:lnTo>
                  <a:lnTo>
                    <a:pt x="99765" y="26879"/>
                  </a:lnTo>
                  <a:lnTo>
                    <a:pt x="99853" y="29474"/>
                  </a:lnTo>
                  <a:lnTo>
                    <a:pt x="100146" y="31822"/>
                  </a:lnTo>
                  <a:lnTo>
                    <a:pt x="100614" y="34170"/>
                  </a:lnTo>
                  <a:lnTo>
                    <a:pt x="101200" y="36210"/>
                  </a:lnTo>
                  <a:lnTo>
                    <a:pt x="101961" y="38002"/>
                  </a:lnTo>
                  <a:lnTo>
                    <a:pt x="102840" y="39608"/>
                  </a:lnTo>
                  <a:lnTo>
                    <a:pt x="103806" y="40906"/>
                  </a:lnTo>
                  <a:lnTo>
                    <a:pt x="104890" y="41833"/>
                  </a:lnTo>
                  <a:lnTo>
                    <a:pt x="106032" y="42451"/>
                  </a:lnTo>
                  <a:lnTo>
                    <a:pt x="107232" y="42698"/>
                  </a:lnTo>
                  <a:lnTo>
                    <a:pt x="108433" y="42451"/>
                  </a:lnTo>
                  <a:lnTo>
                    <a:pt x="109604" y="41833"/>
                  </a:lnTo>
                  <a:lnTo>
                    <a:pt x="110658" y="40906"/>
                  </a:lnTo>
                  <a:lnTo>
                    <a:pt x="111654" y="39608"/>
                  </a:lnTo>
                  <a:lnTo>
                    <a:pt x="112532" y="38002"/>
                  </a:lnTo>
                  <a:lnTo>
                    <a:pt x="113265" y="36210"/>
                  </a:lnTo>
                  <a:lnTo>
                    <a:pt x="113879" y="34170"/>
                  </a:lnTo>
                  <a:lnTo>
                    <a:pt x="114348" y="31822"/>
                  </a:lnTo>
                  <a:lnTo>
                    <a:pt x="114612" y="29474"/>
                  </a:lnTo>
                  <a:lnTo>
                    <a:pt x="114699" y="26879"/>
                  </a:lnTo>
                  <a:lnTo>
                    <a:pt x="114612" y="24346"/>
                  </a:lnTo>
                  <a:lnTo>
                    <a:pt x="114348" y="21936"/>
                  </a:lnTo>
                  <a:lnTo>
                    <a:pt x="113879" y="19649"/>
                  </a:lnTo>
                  <a:lnTo>
                    <a:pt x="113265" y="17548"/>
                  </a:lnTo>
                  <a:lnTo>
                    <a:pt x="112532" y="15695"/>
                  </a:lnTo>
                  <a:lnTo>
                    <a:pt x="111654" y="14150"/>
                  </a:lnTo>
                  <a:lnTo>
                    <a:pt x="110658" y="12852"/>
                  </a:lnTo>
                  <a:lnTo>
                    <a:pt x="109604" y="11925"/>
                  </a:lnTo>
                  <a:lnTo>
                    <a:pt x="108433" y="11307"/>
                  </a:lnTo>
                  <a:lnTo>
                    <a:pt x="107232" y="11122"/>
                  </a:lnTo>
                  <a:close/>
                  <a:moveTo>
                    <a:pt x="44128" y="11122"/>
                  </a:moveTo>
                  <a:lnTo>
                    <a:pt x="42898" y="11307"/>
                  </a:lnTo>
                  <a:lnTo>
                    <a:pt x="41756" y="11925"/>
                  </a:lnTo>
                  <a:lnTo>
                    <a:pt x="40702" y="12852"/>
                  </a:lnTo>
                  <a:lnTo>
                    <a:pt x="39707" y="14150"/>
                  </a:lnTo>
                  <a:lnTo>
                    <a:pt x="38828" y="15695"/>
                  </a:lnTo>
                  <a:lnTo>
                    <a:pt x="38096" y="17548"/>
                  </a:lnTo>
                  <a:lnTo>
                    <a:pt x="37481" y="19649"/>
                  </a:lnTo>
                  <a:lnTo>
                    <a:pt x="37013" y="21936"/>
                  </a:lnTo>
                  <a:lnTo>
                    <a:pt x="36749" y="24346"/>
                  </a:lnTo>
                  <a:lnTo>
                    <a:pt x="36632" y="26879"/>
                  </a:lnTo>
                  <a:lnTo>
                    <a:pt x="36749" y="29474"/>
                  </a:lnTo>
                  <a:lnTo>
                    <a:pt x="37013" y="31822"/>
                  </a:lnTo>
                  <a:lnTo>
                    <a:pt x="37481" y="34170"/>
                  </a:lnTo>
                  <a:lnTo>
                    <a:pt x="38096" y="36210"/>
                  </a:lnTo>
                  <a:lnTo>
                    <a:pt x="38828" y="38002"/>
                  </a:lnTo>
                  <a:lnTo>
                    <a:pt x="39707" y="39608"/>
                  </a:lnTo>
                  <a:lnTo>
                    <a:pt x="40702" y="40906"/>
                  </a:lnTo>
                  <a:lnTo>
                    <a:pt x="41756" y="41833"/>
                  </a:lnTo>
                  <a:lnTo>
                    <a:pt x="42898" y="42451"/>
                  </a:lnTo>
                  <a:lnTo>
                    <a:pt x="44128" y="42698"/>
                  </a:lnTo>
                  <a:lnTo>
                    <a:pt x="45329" y="42451"/>
                  </a:lnTo>
                  <a:lnTo>
                    <a:pt x="46471" y="41833"/>
                  </a:lnTo>
                  <a:lnTo>
                    <a:pt x="47525" y="40906"/>
                  </a:lnTo>
                  <a:lnTo>
                    <a:pt x="48521" y="39608"/>
                  </a:lnTo>
                  <a:lnTo>
                    <a:pt x="49399" y="38002"/>
                  </a:lnTo>
                  <a:lnTo>
                    <a:pt x="50161" y="36210"/>
                  </a:lnTo>
                  <a:lnTo>
                    <a:pt x="50746" y="34170"/>
                  </a:lnTo>
                  <a:lnTo>
                    <a:pt x="51215" y="31822"/>
                  </a:lnTo>
                  <a:lnTo>
                    <a:pt x="51508" y="29474"/>
                  </a:lnTo>
                  <a:lnTo>
                    <a:pt x="51595" y="26879"/>
                  </a:lnTo>
                  <a:lnTo>
                    <a:pt x="51508" y="24346"/>
                  </a:lnTo>
                  <a:lnTo>
                    <a:pt x="51215" y="21936"/>
                  </a:lnTo>
                  <a:lnTo>
                    <a:pt x="50746" y="19649"/>
                  </a:lnTo>
                  <a:lnTo>
                    <a:pt x="50161" y="17548"/>
                  </a:lnTo>
                  <a:lnTo>
                    <a:pt x="49399" y="15695"/>
                  </a:lnTo>
                  <a:lnTo>
                    <a:pt x="48521" y="14150"/>
                  </a:lnTo>
                  <a:lnTo>
                    <a:pt x="47525" y="12852"/>
                  </a:lnTo>
                  <a:lnTo>
                    <a:pt x="46471" y="11925"/>
                  </a:lnTo>
                  <a:lnTo>
                    <a:pt x="45329" y="11307"/>
                  </a:lnTo>
                  <a:lnTo>
                    <a:pt x="44128" y="11122"/>
                  </a:lnTo>
                  <a:close/>
                  <a:moveTo>
                    <a:pt x="107232" y="0"/>
                  </a:moveTo>
                  <a:lnTo>
                    <a:pt x="108843" y="185"/>
                  </a:lnTo>
                  <a:lnTo>
                    <a:pt x="110366" y="803"/>
                  </a:lnTo>
                  <a:lnTo>
                    <a:pt x="111830" y="1791"/>
                  </a:lnTo>
                  <a:lnTo>
                    <a:pt x="113206" y="3151"/>
                  </a:lnTo>
                  <a:lnTo>
                    <a:pt x="114524" y="4819"/>
                  </a:lnTo>
                  <a:lnTo>
                    <a:pt x="115695" y="6797"/>
                  </a:lnTo>
                  <a:lnTo>
                    <a:pt x="116749" y="9021"/>
                  </a:lnTo>
                  <a:lnTo>
                    <a:pt x="117686" y="11555"/>
                  </a:lnTo>
                  <a:lnTo>
                    <a:pt x="118506" y="14273"/>
                  </a:lnTo>
                  <a:lnTo>
                    <a:pt x="119121" y="17178"/>
                  </a:lnTo>
                  <a:lnTo>
                    <a:pt x="119590" y="20267"/>
                  </a:lnTo>
                  <a:lnTo>
                    <a:pt x="119882" y="23542"/>
                  </a:lnTo>
                  <a:lnTo>
                    <a:pt x="120000" y="26879"/>
                  </a:lnTo>
                  <a:lnTo>
                    <a:pt x="119882" y="30216"/>
                  </a:lnTo>
                  <a:lnTo>
                    <a:pt x="119590" y="33491"/>
                  </a:lnTo>
                  <a:lnTo>
                    <a:pt x="119121" y="36642"/>
                  </a:lnTo>
                  <a:lnTo>
                    <a:pt x="118506" y="39546"/>
                  </a:lnTo>
                  <a:lnTo>
                    <a:pt x="117686" y="42203"/>
                  </a:lnTo>
                  <a:lnTo>
                    <a:pt x="116749" y="44737"/>
                  </a:lnTo>
                  <a:lnTo>
                    <a:pt x="115695" y="46961"/>
                  </a:lnTo>
                  <a:lnTo>
                    <a:pt x="114524" y="48939"/>
                  </a:lnTo>
                  <a:lnTo>
                    <a:pt x="113206" y="50607"/>
                  </a:lnTo>
                  <a:lnTo>
                    <a:pt x="111830" y="51967"/>
                  </a:lnTo>
                  <a:lnTo>
                    <a:pt x="110366" y="52893"/>
                  </a:lnTo>
                  <a:lnTo>
                    <a:pt x="108843" y="53511"/>
                  </a:lnTo>
                  <a:lnTo>
                    <a:pt x="107232" y="53759"/>
                  </a:lnTo>
                  <a:lnTo>
                    <a:pt x="105710" y="53573"/>
                  </a:lnTo>
                  <a:lnTo>
                    <a:pt x="104245" y="52955"/>
                  </a:lnTo>
                  <a:lnTo>
                    <a:pt x="102869" y="52152"/>
                  </a:lnTo>
                  <a:lnTo>
                    <a:pt x="101522" y="50916"/>
                  </a:lnTo>
                  <a:lnTo>
                    <a:pt x="100292" y="49371"/>
                  </a:lnTo>
                  <a:lnTo>
                    <a:pt x="86530" y="78414"/>
                  </a:lnTo>
                  <a:lnTo>
                    <a:pt x="87232" y="81009"/>
                  </a:lnTo>
                  <a:lnTo>
                    <a:pt x="87818" y="83851"/>
                  </a:lnTo>
                  <a:lnTo>
                    <a:pt x="88228" y="86817"/>
                  </a:lnTo>
                  <a:lnTo>
                    <a:pt x="88521" y="89845"/>
                  </a:lnTo>
                  <a:lnTo>
                    <a:pt x="88579" y="93120"/>
                  </a:lnTo>
                  <a:lnTo>
                    <a:pt x="88491" y="96457"/>
                  </a:lnTo>
                  <a:lnTo>
                    <a:pt x="88199" y="99732"/>
                  </a:lnTo>
                  <a:lnTo>
                    <a:pt x="87759" y="102760"/>
                  </a:lnTo>
                  <a:lnTo>
                    <a:pt x="87086" y="105726"/>
                  </a:lnTo>
                  <a:lnTo>
                    <a:pt x="86295" y="108444"/>
                  </a:lnTo>
                  <a:lnTo>
                    <a:pt x="85387" y="110916"/>
                  </a:lnTo>
                  <a:lnTo>
                    <a:pt x="84333" y="113141"/>
                  </a:lnTo>
                  <a:lnTo>
                    <a:pt x="83133" y="115180"/>
                  </a:lnTo>
                  <a:lnTo>
                    <a:pt x="81844" y="116848"/>
                  </a:lnTo>
                  <a:lnTo>
                    <a:pt x="80468" y="118146"/>
                  </a:lnTo>
                  <a:lnTo>
                    <a:pt x="78975" y="119134"/>
                  </a:lnTo>
                  <a:lnTo>
                    <a:pt x="77452" y="119752"/>
                  </a:lnTo>
                  <a:lnTo>
                    <a:pt x="75841" y="120000"/>
                  </a:lnTo>
                  <a:lnTo>
                    <a:pt x="74289" y="119752"/>
                  </a:lnTo>
                  <a:lnTo>
                    <a:pt x="72708" y="119134"/>
                  </a:lnTo>
                  <a:lnTo>
                    <a:pt x="71244" y="118146"/>
                  </a:lnTo>
                  <a:lnTo>
                    <a:pt x="69868" y="116848"/>
                  </a:lnTo>
                  <a:lnTo>
                    <a:pt x="68579" y="115180"/>
                  </a:lnTo>
                  <a:lnTo>
                    <a:pt x="67379" y="113141"/>
                  </a:lnTo>
                  <a:lnTo>
                    <a:pt x="66325" y="110916"/>
                  </a:lnTo>
                  <a:lnTo>
                    <a:pt x="65387" y="108444"/>
                  </a:lnTo>
                  <a:lnTo>
                    <a:pt x="64626" y="105726"/>
                  </a:lnTo>
                  <a:lnTo>
                    <a:pt x="63953" y="102760"/>
                  </a:lnTo>
                  <a:lnTo>
                    <a:pt x="63484" y="99732"/>
                  </a:lnTo>
                  <a:lnTo>
                    <a:pt x="63191" y="96457"/>
                  </a:lnTo>
                  <a:lnTo>
                    <a:pt x="63133" y="93120"/>
                  </a:lnTo>
                  <a:lnTo>
                    <a:pt x="63191" y="90030"/>
                  </a:lnTo>
                  <a:lnTo>
                    <a:pt x="63455" y="87003"/>
                  </a:lnTo>
                  <a:lnTo>
                    <a:pt x="63865" y="84160"/>
                  </a:lnTo>
                  <a:lnTo>
                    <a:pt x="64363" y="81441"/>
                  </a:lnTo>
                  <a:lnTo>
                    <a:pt x="65065" y="78908"/>
                  </a:lnTo>
                  <a:lnTo>
                    <a:pt x="51068" y="49371"/>
                  </a:lnTo>
                  <a:lnTo>
                    <a:pt x="49838" y="50916"/>
                  </a:lnTo>
                  <a:lnTo>
                    <a:pt x="48491" y="52152"/>
                  </a:lnTo>
                  <a:lnTo>
                    <a:pt x="47115" y="52955"/>
                  </a:lnTo>
                  <a:lnTo>
                    <a:pt x="45651" y="53573"/>
                  </a:lnTo>
                  <a:lnTo>
                    <a:pt x="44128" y="53759"/>
                  </a:lnTo>
                  <a:lnTo>
                    <a:pt x="42606" y="53573"/>
                  </a:lnTo>
                  <a:lnTo>
                    <a:pt x="41112" y="52955"/>
                  </a:lnTo>
                  <a:lnTo>
                    <a:pt x="39736" y="52152"/>
                  </a:lnTo>
                  <a:lnTo>
                    <a:pt x="38418" y="50916"/>
                  </a:lnTo>
                  <a:lnTo>
                    <a:pt x="37159" y="49371"/>
                  </a:lnTo>
                  <a:lnTo>
                    <a:pt x="23426" y="78414"/>
                  </a:lnTo>
                  <a:lnTo>
                    <a:pt x="24128" y="81009"/>
                  </a:lnTo>
                  <a:lnTo>
                    <a:pt x="24685" y="83851"/>
                  </a:lnTo>
                  <a:lnTo>
                    <a:pt x="25124" y="86817"/>
                  </a:lnTo>
                  <a:lnTo>
                    <a:pt x="25387" y="89845"/>
                  </a:lnTo>
                  <a:lnTo>
                    <a:pt x="25475" y="93120"/>
                  </a:lnTo>
                  <a:lnTo>
                    <a:pt x="25387" y="96457"/>
                  </a:lnTo>
                  <a:lnTo>
                    <a:pt x="25095" y="99732"/>
                  </a:lnTo>
                  <a:lnTo>
                    <a:pt x="24626" y="102760"/>
                  </a:lnTo>
                  <a:lnTo>
                    <a:pt x="23982" y="105726"/>
                  </a:lnTo>
                  <a:lnTo>
                    <a:pt x="23191" y="108444"/>
                  </a:lnTo>
                  <a:lnTo>
                    <a:pt x="22254" y="110916"/>
                  </a:lnTo>
                  <a:lnTo>
                    <a:pt x="21200" y="113141"/>
                  </a:lnTo>
                  <a:lnTo>
                    <a:pt x="20000" y="115180"/>
                  </a:lnTo>
                  <a:lnTo>
                    <a:pt x="18711" y="116848"/>
                  </a:lnTo>
                  <a:lnTo>
                    <a:pt x="17335" y="118146"/>
                  </a:lnTo>
                  <a:lnTo>
                    <a:pt x="15871" y="119134"/>
                  </a:lnTo>
                  <a:lnTo>
                    <a:pt x="14348" y="119752"/>
                  </a:lnTo>
                  <a:lnTo>
                    <a:pt x="12737" y="120000"/>
                  </a:lnTo>
                  <a:lnTo>
                    <a:pt x="11156" y="119752"/>
                  </a:lnTo>
                  <a:lnTo>
                    <a:pt x="9604" y="119134"/>
                  </a:lnTo>
                  <a:lnTo>
                    <a:pt x="8111" y="118146"/>
                  </a:lnTo>
                  <a:lnTo>
                    <a:pt x="6734" y="116848"/>
                  </a:lnTo>
                  <a:lnTo>
                    <a:pt x="5475" y="115180"/>
                  </a:lnTo>
                  <a:lnTo>
                    <a:pt x="4304" y="113141"/>
                  </a:lnTo>
                  <a:lnTo>
                    <a:pt x="3191" y="110916"/>
                  </a:lnTo>
                  <a:lnTo>
                    <a:pt x="2284" y="108444"/>
                  </a:lnTo>
                  <a:lnTo>
                    <a:pt x="1493" y="105726"/>
                  </a:lnTo>
                  <a:lnTo>
                    <a:pt x="878" y="102760"/>
                  </a:lnTo>
                  <a:lnTo>
                    <a:pt x="409" y="99732"/>
                  </a:lnTo>
                  <a:lnTo>
                    <a:pt x="117" y="96457"/>
                  </a:lnTo>
                  <a:lnTo>
                    <a:pt x="0" y="93120"/>
                  </a:lnTo>
                  <a:lnTo>
                    <a:pt x="117" y="89721"/>
                  </a:lnTo>
                  <a:lnTo>
                    <a:pt x="409" y="86508"/>
                  </a:lnTo>
                  <a:lnTo>
                    <a:pt x="878" y="83419"/>
                  </a:lnTo>
                  <a:lnTo>
                    <a:pt x="1493" y="80514"/>
                  </a:lnTo>
                  <a:lnTo>
                    <a:pt x="2284" y="77734"/>
                  </a:lnTo>
                  <a:lnTo>
                    <a:pt x="3191" y="75262"/>
                  </a:lnTo>
                  <a:lnTo>
                    <a:pt x="4304" y="73038"/>
                  </a:lnTo>
                  <a:lnTo>
                    <a:pt x="5475" y="71060"/>
                  </a:lnTo>
                  <a:lnTo>
                    <a:pt x="6734" y="69330"/>
                  </a:lnTo>
                  <a:lnTo>
                    <a:pt x="8111" y="68032"/>
                  </a:lnTo>
                  <a:lnTo>
                    <a:pt x="9604" y="67044"/>
                  </a:lnTo>
                  <a:lnTo>
                    <a:pt x="11156" y="66426"/>
                  </a:lnTo>
                  <a:lnTo>
                    <a:pt x="12737" y="66179"/>
                  </a:lnTo>
                  <a:lnTo>
                    <a:pt x="14231" y="66426"/>
                  </a:lnTo>
                  <a:lnTo>
                    <a:pt x="15695" y="66982"/>
                  </a:lnTo>
                  <a:lnTo>
                    <a:pt x="17130" y="67785"/>
                  </a:lnTo>
                  <a:lnTo>
                    <a:pt x="18418" y="69021"/>
                  </a:lnTo>
                  <a:lnTo>
                    <a:pt x="19677" y="70566"/>
                  </a:lnTo>
                  <a:lnTo>
                    <a:pt x="33440" y="41524"/>
                  </a:lnTo>
                  <a:lnTo>
                    <a:pt x="32737" y="38928"/>
                  </a:lnTo>
                  <a:lnTo>
                    <a:pt x="32152" y="36148"/>
                  </a:lnTo>
                  <a:lnTo>
                    <a:pt x="31742" y="33182"/>
                  </a:lnTo>
                  <a:lnTo>
                    <a:pt x="31478" y="30092"/>
                  </a:lnTo>
                  <a:lnTo>
                    <a:pt x="31361" y="26879"/>
                  </a:lnTo>
                  <a:lnTo>
                    <a:pt x="31478" y="23542"/>
                  </a:lnTo>
                  <a:lnTo>
                    <a:pt x="31771" y="20267"/>
                  </a:lnTo>
                  <a:lnTo>
                    <a:pt x="32240" y="17178"/>
                  </a:lnTo>
                  <a:lnTo>
                    <a:pt x="32855" y="14273"/>
                  </a:lnTo>
                  <a:lnTo>
                    <a:pt x="33645" y="11555"/>
                  </a:lnTo>
                  <a:lnTo>
                    <a:pt x="34612" y="9021"/>
                  </a:lnTo>
                  <a:lnTo>
                    <a:pt x="35666" y="6797"/>
                  </a:lnTo>
                  <a:lnTo>
                    <a:pt x="36837" y="4819"/>
                  </a:lnTo>
                  <a:lnTo>
                    <a:pt x="38125" y="3151"/>
                  </a:lnTo>
                  <a:lnTo>
                    <a:pt x="39531" y="1791"/>
                  </a:lnTo>
                  <a:lnTo>
                    <a:pt x="40995" y="803"/>
                  </a:lnTo>
                  <a:lnTo>
                    <a:pt x="42518" y="185"/>
                  </a:lnTo>
                  <a:lnTo>
                    <a:pt x="44128" y="0"/>
                  </a:lnTo>
                  <a:lnTo>
                    <a:pt x="45710" y="185"/>
                  </a:lnTo>
                  <a:lnTo>
                    <a:pt x="47232" y="803"/>
                  </a:lnTo>
                  <a:lnTo>
                    <a:pt x="48696" y="1791"/>
                  </a:lnTo>
                  <a:lnTo>
                    <a:pt x="50102" y="3151"/>
                  </a:lnTo>
                  <a:lnTo>
                    <a:pt x="51390" y="4819"/>
                  </a:lnTo>
                  <a:lnTo>
                    <a:pt x="52562" y="6797"/>
                  </a:lnTo>
                  <a:lnTo>
                    <a:pt x="53616" y="9021"/>
                  </a:lnTo>
                  <a:lnTo>
                    <a:pt x="54582" y="11555"/>
                  </a:lnTo>
                  <a:lnTo>
                    <a:pt x="55373" y="14273"/>
                  </a:lnTo>
                  <a:lnTo>
                    <a:pt x="55988" y="17178"/>
                  </a:lnTo>
                  <a:lnTo>
                    <a:pt x="56456" y="20267"/>
                  </a:lnTo>
                  <a:lnTo>
                    <a:pt x="56749" y="23542"/>
                  </a:lnTo>
                  <a:lnTo>
                    <a:pt x="56866" y="26879"/>
                  </a:lnTo>
                  <a:lnTo>
                    <a:pt x="56749" y="30092"/>
                  </a:lnTo>
                  <a:lnTo>
                    <a:pt x="56486" y="33182"/>
                  </a:lnTo>
                  <a:lnTo>
                    <a:pt x="56105" y="36148"/>
                  </a:lnTo>
                  <a:lnTo>
                    <a:pt x="55519" y="38928"/>
                  </a:lnTo>
                  <a:lnTo>
                    <a:pt x="54787" y="41524"/>
                  </a:lnTo>
                  <a:lnTo>
                    <a:pt x="68696" y="70875"/>
                  </a:lnTo>
                  <a:lnTo>
                    <a:pt x="69985" y="69268"/>
                  </a:lnTo>
                  <a:lnTo>
                    <a:pt x="71332" y="67971"/>
                  </a:lnTo>
                  <a:lnTo>
                    <a:pt x="72796" y="67044"/>
                  </a:lnTo>
                  <a:lnTo>
                    <a:pt x="74289" y="66426"/>
                  </a:lnTo>
                  <a:lnTo>
                    <a:pt x="75841" y="66179"/>
                  </a:lnTo>
                  <a:lnTo>
                    <a:pt x="77364" y="66426"/>
                  </a:lnTo>
                  <a:lnTo>
                    <a:pt x="78828" y="66982"/>
                  </a:lnTo>
                  <a:lnTo>
                    <a:pt x="80263" y="67785"/>
                  </a:lnTo>
                  <a:lnTo>
                    <a:pt x="81551" y="69021"/>
                  </a:lnTo>
                  <a:lnTo>
                    <a:pt x="82811" y="70566"/>
                  </a:lnTo>
                  <a:lnTo>
                    <a:pt x="96573" y="41524"/>
                  </a:lnTo>
                  <a:lnTo>
                    <a:pt x="95841" y="38928"/>
                  </a:lnTo>
                  <a:lnTo>
                    <a:pt x="95256" y="36148"/>
                  </a:lnTo>
                  <a:lnTo>
                    <a:pt x="94846" y="33182"/>
                  </a:lnTo>
                  <a:lnTo>
                    <a:pt x="94612" y="30092"/>
                  </a:lnTo>
                  <a:lnTo>
                    <a:pt x="94494" y="26879"/>
                  </a:lnTo>
                  <a:lnTo>
                    <a:pt x="94612" y="23542"/>
                  </a:lnTo>
                  <a:lnTo>
                    <a:pt x="94904" y="20267"/>
                  </a:lnTo>
                  <a:lnTo>
                    <a:pt x="95373" y="17178"/>
                  </a:lnTo>
                  <a:lnTo>
                    <a:pt x="95988" y="14273"/>
                  </a:lnTo>
                  <a:lnTo>
                    <a:pt x="96778" y="11555"/>
                  </a:lnTo>
                  <a:lnTo>
                    <a:pt x="97745" y="9021"/>
                  </a:lnTo>
                  <a:lnTo>
                    <a:pt x="98799" y="6797"/>
                  </a:lnTo>
                  <a:lnTo>
                    <a:pt x="99970" y="4819"/>
                  </a:lnTo>
                  <a:lnTo>
                    <a:pt x="101259" y="3151"/>
                  </a:lnTo>
                  <a:lnTo>
                    <a:pt x="102664" y="1791"/>
                  </a:lnTo>
                  <a:lnTo>
                    <a:pt x="104099" y="803"/>
                  </a:lnTo>
                  <a:lnTo>
                    <a:pt x="105651" y="185"/>
                  </a:lnTo>
                  <a:lnTo>
                    <a:pt x="10723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 name="Google Shape;1276;p53">
              <a:extLst>
                <a:ext uri="{FF2B5EF4-FFF2-40B4-BE49-F238E27FC236}">
                  <a16:creationId xmlns:a16="http://schemas.microsoft.com/office/drawing/2014/main" id="{DAC65F9B-96B2-1F40-9461-D541F5242D2A}"/>
                </a:ext>
              </a:extLst>
            </p:cNvPr>
            <p:cNvSpPr/>
            <p:nvPr/>
          </p:nvSpPr>
          <p:spPr>
            <a:xfrm>
              <a:off x="4945063" y="4597401"/>
              <a:ext cx="574800" cy="574800"/>
            </a:xfrm>
            <a:custGeom>
              <a:avLst/>
              <a:gdLst/>
              <a:ahLst/>
              <a:cxnLst/>
              <a:rect l="l" t="t" r="r" b="b"/>
              <a:pathLst>
                <a:path w="120000" h="120000" extrusionOk="0">
                  <a:moveTo>
                    <a:pt x="90165" y="0"/>
                  </a:moveTo>
                  <a:lnTo>
                    <a:pt x="97458" y="662"/>
                  </a:lnTo>
                  <a:lnTo>
                    <a:pt x="105082" y="3646"/>
                  </a:lnTo>
                  <a:lnTo>
                    <a:pt x="111049" y="8618"/>
                  </a:lnTo>
                  <a:lnTo>
                    <a:pt x="116022" y="14917"/>
                  </a:lnTo>
                  <a:lnTo>
                    <a:pt x="119005" y="21878"/>
                  </a:lnTo>
                  <a:lnTo>
                    <a:pt x="120000" y="29502"/>
                  </a:lnTo>
                  <a:lnTo>
                    <a:pt x="119005" y="37127"/>
                  </a:lnTo>
                  <a:lnTo>
                    <a:pt x="116022" y="44088"/>
                  </a:lnTo>
                  <a:lnTo>
                    <a:pt x="111049" y="50718"/>
                  </a:lnTo>
                  <a:lnTo>
                    <a:pt x="50718" y="111381"/>
                  </a:lnTo>
                  <a:lnTo>
                    <a:pt x="44419" y="116353"/>
                  </a:lnTo>
                  <a:lnTo>
                    <a:pt x="37127" y="119005"/>
                  </a:lnTo>
                  <a:lnTo>
                    <a:pt x="29502" y="120000"/>
                  </a:lnTo>
                  <a:lnTo>
                    <a:pt x="22209" y="119005"/>
                  </a:lnTo>
                  <a:lnTo>
                    <a:pt x="14585" y="116353"/>
                  </a:lnTo>
                  <a:lnTo>
                    <a:pt x="8618" y="111381"/>
                  </a:lnTo>
                  <a:lnTo>
                    <a:pt x="3646" y="105082"/>
                  </a:lnTo>
                  <a:lnTo>
                    <a:pt x="662" y="97790"/>
                  </a:lnTo>
                  <a:lnTo>
                    <a:pt x="0" y="90165"/>
                  </a:lnTo>
                  <a:lnTo>
                    <a:pt x="662" y="82541"/>
                  </a:lnTo>
                  <a:lnTo>
                    <a:pt x="3646" y="75248"/>
                  </a:lnTo>
                  <a:lnTo>
                    <a:pt x="8618" y="69281"/>
                  </a:lnTo>
                  <a:lnTo>
                    <a:pt x="69281" y="8618"/>
                  </a:lnTo>
                  <a:lnTo>
                    <a:pt x="75248" y="3646"/>
                  </a:lnTo>
                  <a:lnTo>
                    <a:pt x="82872" y="662"/>
                  </a:lnTo>
                  <a:lnTo>
                    <a:pt x="9016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 name="Google Shape;1277;p53">
              <a:extLst>
                <a:ext uri="{FF2B5EF4-FFF2-40B4-BE49-F238E27FC236}">
                  <a16:creationId xmlns:a16="http://schemas.microsoft.com/office/drawing/2014/main" id="{45480CD8-FA43-E647-99D0-B443D837B561}"/>
                </a:ext>
              </a:extLst>
            </p:cNvPr>
            <p:cNvSpPr/>
            <p:nvPr/>
          </p:nvSpPr>
          <p:spPr>
            <a:xfrm>
              <a:off x="7448550" y="3684588"/>
              <a:ext cx="576300" cy="574800"/>
            </a:xfrm>
            <a:custGeom>
              <a:avLst/>
              <a:gdLst/>
              <a:ahLst/>
              <a:cxnLst/>
              <a:rect l="l" t="t" r="r" b="b"/>
              <a:pathLst>
                <a:path w="120000" h="120000" extrusionOk="0">
                  <a:moveTo>
                    <a:pt x="89917" y="0"/>
                  </a:moveTo>
                  <a:lnTo>
                    <a:pt x="97851" y="994"/>
                  </a:lnTo>
                  <a:lnTo>
                    <a:pt x="104793" y="3646"/>
                  </a:lnTo>
                  <a:lnTo>
                    <a:pt x="111404" y="8618"/>
                  </a:lnTo>
                  <a:lnTo>
                    <a:pt x="116033" y="14917"/>
                  </a:lnTo>
                  <a:lnTo>
                    <a:pt x="118677" y="22209"/>
                  </a:lnTo>
                  <a:lnTo>
                    <a:pt x="120000" y="29834"/>
                  </a:lnTo>
                  <a:lnTo>
                    <a:pt x="118677" y="37127"/>
                  </a:lnTo>
                  <a:lnTo>
                    <a:pt x="116033" y="44751"/>
                  </a:lnTo>
                  <a:lnTo>
                    <a:pt x="111404" y="50718"/>
                  </a:lnTo>
                  <a:lnTo>
                    <a:pt x="50909" y="111381"/>
                  </a:lnTo>
                  <a:lnTo>
                    <a:pt x="44297" y="116353"/>
                  </a:lnTo>
                  <a:lnTo>
                    <a:pt x="37355" y="119337"/>
                  </a:lnTo>
                  <a:lnTo>
                    <a:pt x="29752" y="120000"/>
                  </a:lnTo>
                  <a:lnTo>
                    <a:pt x="22148" y="119337"/>
                  </a:lnTo>
                  <a:lnTo>
                    <a:pt x="15206" y="116353"/>
                  </a:lnTo>
                  <a:lnTo>
                    <a:pt x="8595" y="111381"/>
                  </a:lnTo>
                  <a:lnTo>
                    <a:pt x="3966" y="105082"/>
                  </a:lnTo>
                  <a:lnTo>
                    <a:pt x="1322" y="97790"/>
                  </a:lnTo>
                  <a:lnTo>
                    <a:pt x="0" y="90497"/>
                  </a:lnTo>
                  <a:lnTo>
                    <a:pt x="1322" y="82872"/>
                  </a:lnTo>
                  <a:lnTo>
                    <a:pt x="3966" y="75580"/>
                  </a:lnTo>
                  <a:lnTo>
                    <a:pt x="8595" y="69281"/>
                  </a:lnTo>
                  <a:lnTo>
                    <a:pt x="69090" y="8618"/>
                  </a:lnTo>
                  <a:lnTo>
                    <a:pt x="75702" y="3646"/>
                  </a:lnTo>
                  <a:lnTo>
                    <a:pt x="82644" y="994"/>
                  </a:lnTo>
                  <a:lnTo>
                    <a:pt x="8991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48" name="Google Shape;1249;p53">
            <a:extLst>
              <a:ext uri="{FF2B5EF4-FFF2-40B4-BE49-F238E27FC236}">
                <a16:creationId xmlns:a16="http://schemas.microsoft.com/office/drawing/2014/main" id="{5B1E1410-5274-6C43-8E10-C4C72DD70519}"/>
              </a:ext>
            </a:extLst>
          </p:cNvPr>
          <p:cNvGrpSpPr/>
          <p:nvPr/>
        </p:nvGrpSpPr>
        <p:grpSpPr>
          <a:xfrm>
            <a:off x="4826489" y="4451322"/>
            <a:ext cx="825182" cy="610980"/>
            <a:chOff x="42863" y="1870075"/>
            <a:chExt cx="5325975" cy="4292525"/>
          </a:xfrm>
        </p:grpSpPr>
        <p:sp>
          <p:nvSpPr>
            <p:cNvPr id="49" name="Google Shape;1250;p53">
              <a:extLst>
                <a:ext uri="{FF2B5EF4-FFF2-40B4-BE49-F238E27FC236}">
                  <a16:creationId xmlns:a16="http://schemas.microsoft.com/office/drawing/2014/main" id="{EE468E7A-E185-FD48-B2E7-C608FB2A964F}"/>
                </a:ext>
              </a:extLst>
            </p:cNvPr>
            <p:cNvSpPr/>
            <p:nvPr/>
          </p:nvSpPr>
          <p:spPr>
            <a:xfrm>
              <a:off x="42863" y="1870075"/>
              <a:ext cx="4292700" cy="4256100"/>
            </a:xfrm>
            <a:custGeom>
              <a:avLst/>
              <a:gdLst/>
              <a:ahLst/>
              <a:cxnLst/>
              <a:rect l="l" t="t" r="r" b="b"/>
              <a:pathLst>
                <a:path w="120000" h="120000" extrusionOk="0">
                  <a:moveTo>
                    <a:pt x="57115" y="9578"/>
                  </a:moveTo>
                  <a:lnTo>
                    <a:pt x="9985" y="9712"/>
                  </a:lnTo>
                  <a:lnTo>
                    <a:pt x="9674" y="56307"/>
                  </a:lnTo>
                  <a:lnTo>
                    <a:pt x="62840" y="108362"/>
                  </a:lnTo>
                  <a:lnTo>
                    <a:pt x="108328" y="61186"/>
                  </a:lnTo>
                  <a:lnTo>
                    <a:pt x="57115" y="9578"/>
                  </a:lnTo>
                  <a:close/>
                  <a:moveTo>
                    <a:pt x="59156" y="0"/>
                  </a:moveTo>
                  <a:lnTo>
                    <a:pt x="60044" y="89"/>
                  </a:lnTo>
                  <a:lnTo>
                    <a:pt x="60976" y="313"/>
                  </a:lnTo>
                  <a:lnTo>
                    <a:pt x="61819" y="760"/>
                  </a:lnTo>
                  <a:lnTo>
                    <a:pt x="62529" y="1387"/>
                  </a:lnTo>
                  <a:lnTo>
                    <a:pt x="118535" y="57739"/>
                  </a:lnTo>
                  <a:lnTo>
                    <a:pt x="119156" y="58500"/>
                  </a:lnTo>
                  <a:lnTo>
                    <a:pt x="119600" y="59306"/>
                  </a:lnTo>
                  <a:lnTo>
                    <a:pt x="119866" y="60201"/>
                  </a:lnTo>
                  <a:lnTo>
                    <a:pt x="120000" y="61141"/>
                  </a:lnTo>
                  <a:lnTo>
                    <a:pt x="119911" y="62036"/>
                  </a:lnTo>
                  <a:lnTo>
                    <a:pt x="119644" y="62931"/>
                  </a:lnTo>
                  <a:lnTo>
                    <a:pt x="119245" y="63782"/>
                  </a:lnTo>
                  <a:lnTo>
                    <a:pt x="118624" y="64543"/>
                  </a:lnTo>
                  <a:lnTo>
                    <a:pt x="66479" y="118657"/>
                  </a:lnTo>
                  <a:lnTo>
                    <a:pt x="65724" y="119239"/>
                  </a:lnTo>
                  <a:lnTo>
                    <a:pt x="64926" y="119686"/>
                  </a:lnTo>
                  <a:lnTo>
                    <a:pt x="64038" y="119910"/>
                  </a:lnTo>
                  <a:lnTo>
                    <a:pt x="63062" y="120000"/>
                  </a:lnTo>
                  <a:lnTo>
                    <a:pt x="62973" y="120000"/>
                  </a:lnTo>
                  <a:lnTo>
                    <a:pt x="62085" y="119955"/>
                  </a:lnTo>
                  <a:lnTo>
                    <a:pt x="61198" y="119731"/>
                  </a:lnTo>
                  <a:lnTo>
                    <a:pt x="60355" y="119328"/>
                  </a:lnTo>
                  <a:lnTo>
                    <a:pt x="59644" y="118746"/>
                  </a:lnTo>
                  <a:lnTo>
                    <a:pt x="1464" y="61812"/>
                  </a:lnTo>
                  <a:lnTo>
                    <a:pt x="798" y="61096"/>
                  </a:lnTo>
                  <a:lnTo>
                    <a:pt x="355" y="60201"/>
                  </a:lnTo>
                  <a:lnTo>
                    <a:pt x="88" y="59261"/>
                  </a:lnTo>
                  <a:lnTo>
                    <a:pt x="0" y="58321"/>
                  </a:lnTo>
                  <a:lnTo>
                    <a:pt x="310" y="4878"/>
                  </a:lnTo>
                  <a:lnTo>
                    <a:pt x="443" y="3759"/>
                  </a:lnTo>
                  <a:lnTo>
                    <a:pt x="798" y="2730"/>
                  </a:lnTo>
                  <a:lnTo>
                    <a:pt x="1420" y="1879"/>
                  </a:lnTo>
                  <a:lnTo>
                    <a:pt x="2130" y="1118"/>
                  </a:lnTo>
                  <a:lnTo>
                    <a:pt x="3017" y="537"/>
                  </a:lnTo>
                  <a:lnTo>
                    <a:pt x="4082" y="179"/>
                  </a:lnTo>
                  <a:lnTo>
                    <a:pt x="5147" y="44"/>
                  </a:lnTo>
                  <a:lnTo>
                    <a:pt x="59156"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 name="Google Shape;1251;p53">
              <a:extLst>
                <a:ext uri="{FF2B5EF4-FFF2-40B4-BE49-F238E27FC236}">
                  <a16:creationId xmlns:a16="http://schemas.microsoft.com/office/drawing/2014/main" id="{F2B3212D-88AE-7E4F-9C79-CB1D35B130E6}"/>
                </a:ext>
              </a:extLst>
            </p:cNvPr>
            <p:cNvSpPr/>
            <p:nvPr/>
          </p:nvSpPr>
          <p:spPr>
            <a:xfrm>
              <a:off x="3157538" y="2095500"/>
              <a:ext cx="2211300" cy="4067100"/>
            </a:xfrm>
            <a:custGeom>
              <a:avLst/>
              <a:gdLst/>
              <a:ahLst/>
              <a:cxnLst/>
              <a:rect l="l" t="t" r="r" b="b"/>
              <a:pathLst>
                <a:path w="120000" h="120000" extrusionOk="0">
                  <a:moveTo>
                    <a:pt x="14558" y="0"/>
                  </a:moveTo>
                  <a:lnTo>
                    <a:pt x="16281" y="93"/>
                  </a:lnTo>
                  <a:lnTo>
                    <a:pt x="18090" y="374"/>
                  </a:lnTo>
                  <a:lnTo>
                    <a:pt x="19727" y="843"/>
                  </a:lnTo>
                  <a:lnTo>
                    <a:pt x="21191" y="1498"/>
                  </a:lnTo>
                  <a:lnTo>
                    <a:pt x="117243" y="54660"/>
                  </a:lnTo>
                  <a:lnTo>
                    <a:pt x="118535" y="55409"/>
                  </a:lnTo>
                  <a:lnTo>
                    <a:pt x="119396" y="56252"/>
                  </a:lnTo>
                  <a:lnTo>
                    <a:pt x="119827" y="57236"/>
                  </a:lnTo>
                  <a:lnTo>
                    <a:pt x="119999" y="58173"/>
                  </a:lnTo>
                  <a:lnTo>
                    <a:pt x="119827" y="59156"/>
                  </a:lnTo>
                  <a:lnTo>
                    <a:pt x="119396" y="60093"/>
                  </a:lnTo>
                  <a:lnTo>
                    <a:pt x="118535" y="60983"/>
                  </a:lnTo>
                  <a:lnTo>
                    <a:pt x="117243" y="61733"/>
                  </a:lnTo>
                  <a:lnTo>
                    <a:pt x="16022" y="118454"/>
                  </a:lnTo>
                  <a:lnTo>
                    <a:pt x="14558" y="119156"/>
                  </a:lnTo>
                  <a:lnTo>
                    <a:pt x="13007" y="119625"/>
                  </a:lnTo>
                  <a:lnTo>
                    <a:pt x="11198" y="119906"/>
                  </a:lnTo>
                  <a:lnTo>
                    <a:pt x="9389" y="120000"/>
                  </a:lnTo>
                  <a:lnTo>
                    <a:pt x="7666" y="119906"/>
                  </a:lnTo>
                  <a:lnTo>
                    <a:pt x="5857" y="119625"/>
                  </a:lnTo>
                  <a:lnTo>
                    <a:pt x="4307" y="119203"/>
                  </a:lnTo>
                  <a:lnTo>
                    <a:pt x="2842" y="118548"/>
                  </a:lnTo>
                  <a:lnTo>
                    <a:pt x="1636" y="117751"/>
                  </a:lnTo>
                  <a:lnTo>
                    <a:pt x="775" y="116908"/>
                  </a:lnTo>
                  <a:lnTo>
                    <a:pt x="258" y="115925"/>
                  </a:lnTo>
                  <a:lnTo>
                    <a:pt x="0" y="114988"/>
                  </a:lnTo>
                  <a:lnTo>
                    <a:pt x="172" y="114004"/>
                  </a:lnTo>
                  <a:lnTo>
                    <a:pt x="689" y="113021"/>
                  </a:lnTo>
                  <a:lnTo>
                    <a:pt x="1464" y="112131"/>
                  </a:lnTo>
                  <a:lnTo>
                    <a:pt x="2670" y="111334"/>
                  </a:lnTo>
                  <a:lnTo>
                    <a:pt x="97430" y="58173"/>
                  </a:lnTo>
                  <a:lnTo>
                    <a:pt x="7839" y="8618"/>
                  </a:lnTo>
                  <a:lnTo>
                    <a:pt x="6633" y="7775"/>
                  </a:lnTo>
                  <a:lnTo>
                    <a:pt x="5771" y="6885"/>
                  </a:lnTo>
                  <a:lnTo>
                    <a:pt x="5254" y="5948"/>
                  </a:lnTo>
                  <a:lnTo>
                    <a:pt x="5168" y="4964"/>
                  </a:lnTo>
                  <a:lnTo>
                    <a:pt x="5340" y="3981"/>
                  </a:lnTo>
                  <a:lnTo>
                    <a:pt x="5857" y="3091"/>
                  </a:lnTo>
                  <a:lnTo>
                    <a:pt x="6719" y="2154"/>
                  </a:lnTo>
                  <a:lnTo>
                    <a:pt x="8011" y="1405"/>
                  </a:lnTo>
                  <a:lnTo>
                    <a:pt x="9389" y="796"/>
                  </a:lnTo>
                  <a:lnTo>
                    <a:pt x="11026" y="327"/>
                  </a:lnTo>
                  <a:lnTo>
                    <a:pt x="12749" y="93"/>
                  </a:lnTo>
                  <a:lnTo>
                    <a:pt x="14558"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 name="Google Shape;1252;p53">
              <a:extLst>
                <a:ext uri="{FF2B5EF4-FFF2-40B4-BE49-F238E27FC236}">
                  <a16:creationId xmlns:a16="http://schemas.microsoft.com/office/drawing/2014/main" id="{A20E692C-D6F4-AD41-A32A-1C91B9776229}"/>
                </a:ext>
              </a:extLst>
            </p:cNvPr>
            <p:cNvSpPr/>
            <p:nvPr/>
          </p:nvSpPr>
          <p:spPr>
            <a:xfrm>
              <a:off x="781906" y="2550381"/>
              <a:ext cx="923700" cy="923700"/>
            </a:xfrm>
            <a:custGeom>
              <a:avLst/>
              <a:gdLst/>
              <a:ahLst/>
              <a:cxnLst/>
              <a:rect l="l" t="t" r="r" b="b"/>
              <a:pathLst>
                <a:path w="120000" h="120000" extrusionOk="0">
                  <a:moveTo>
                    <a:pt x="60202" y="31919"/>
                  </a:moveTo>
                  <a:lnTo>
                    <a:pt x="52525" y="32727"/>
                  </a:lnTo>
                  <a:lnTo>
                    <a:pt x="45656" y="35959"/>
                  </a:lnTo>
                  <a:lnTo>
                    <a:pt x="40404" y="40404"/>
                  </a:lnTo>
                  <a:lnTo>
                    <a:pt x="35555" y="46060"/>
                  </a:lnTo>
                  <a:lnTo>
                    <a:pt x="32727" y="52525"/>
                  </a:lnTo>
                  <a:lnTo>
                    <a:pt x="31919" y="60202"/>
                  </a:lnTo>
                  <a:lnTo>
                    <a:pt x="32727" y="67474"/>
                  </a:lnTo>
                  <a:lnTo>
                    <a:pt x="35555" y="73939"/>
                  </a:lnTo>
                  <a:lnTo>
                    <a:pt x="40404" y="79595"/>
                  </a:lnTo>
                  <a:lnTo>
                    <a:pt x="45656" y="84040"/>
                  </a:lnTo>
                  <a:lnTo>
                    <a:pt x="52525" y="86868"/>
                  </a:lnTo>
                  <a:lnTo>
                    <a:pt x="60202" y="87676"/>
                  </a:lnTo>
                  <a:lnTo>
                    <a:pt x="67474" y="86868"/>
                  </a:lnTo>
                  <a:lnTo>
                    <a:pt x="73939" y="84040"/>
                  </a:lnTo>
                  <a:lnTo>
                    <a:pt x="79595" y="79595"/>
                  </a:lnTo>
                  <a:lnTo>
                    <a:pt x="84040" y="73939"/>
                  </a:lnTo>
                  <a:lnTo>
                    <a:pt x="86868" y="67474"/>
                  </a:lnTo>
                  <a:lnTo>
                    <a:pt x="87676" y="60202"/>
                  </a:lnTo>
                  <a:lnTo>
                    <a:pt x="86868" y="52525"/>
                  </a:lnTo>
                  <a:lnTo>
                    <a:pt x="84040" y="46060"/>
                  </a:lnTo>
                  <a:lnTo>
                    <a:pt x="79595" y="40404"/>
                  </a:lnTo>
                  <a:lnTo>
                    <a:pt x="73939" y="35959"/>
                  </a:lnTo>
                  <a:lnTo>
                    <a:pt x="67474" y="32727"/>
                  </a:lnTo>
                  <a:lnTo>
                    <a:pt x="60202" y="31919"/>
                  </a:lnTo>
                  <a:close/>
                  <a:moveTo>
                    <a:pt x="60202" y="0"/>
                  </a:moveTo>
                  <a:lnTo>
                    <a:pt x="71919" y="1212"/>
                  </a:lnTo>
                  <a:lnTo>
                    <a:pt x="83232" y="4444"/>
                  </a:lnTo>
                  <a:lnTo>
                    <a:pt x="93333" y="10101"/>
                  </a:lnTo>
                  <a:lnTo>
                    <a:pt x="101818" y="17777"/>
                  </a:lnTo>
                  <a:lnTo>
                    <a:pt x="109494" y="26262"/>
                  </a:lnTo>
                  <a:lnTo>
                    <a:pt x="114747" y="36767"/>
                  </a:lnTo>
                  <a:lnTo>
                    <a:pt x="118383" y="47676"/>
                  </a:lnTo>
                  <a:lnTo>
                    <a:pt x="120000" y="60202"/>
                  </a:lnTo>
                  <a:lnTo>
                    <a:pt x="118787" y="71919"/>
                  </a:lnTo>
                  <a:lnTo>
                    <a:pt x="115151" y="83232"/>
                  </a:lnTo>
                  <a:lnTo>
                    <a:pt x="109898" y="93333"/>
                  </a:lnTo>
                  <a:lnTo>
                    <a:pt x="102222" y="102222"/>
                  </a:lnTo>
                  <a:lnTo>
                    <a:pt x="93333" y="109898"/>
                  </a:lnTo>
                  <a:lnTo>
                    <a:pt x="83232" y="115151"/>
                  </a:lnTo>
                  <a:lnTo>
                    <a:pt x="71919" y="118787"/>
                  </a:lnTo>
                  <a:lnTo>
                    <a:pt x="60202" y="120000"/>
                  </a:lnTo>
                  <a:lnTo>
                    <a:pt x="47676" y="118787"/>
                  </a:lnTo>
                  <a:lnTo>
                    <a:pt x="36363" y="115151"/>
                  </a:lnTo>
                  <a:lnTo>
                    <a:pt x="26262" y="109898"/>
                  </a:lnTo>
                  <a:lnTo>
                    <a:pt x="17777" y="102222"/>
                  </a:lnTo>
                  <a:lnTo>
                    <a:pt x="10101" y="93333"/>
                  </a:lnTo>
                  <a:lnTo>
                    <a:pt x="4444" y="83232"/>
                  </a:lnTo>
                  <a:lnTo>
                    <a:pt x="1212" y="71919"/>
                  </a:lnTo>
                  <a:lnTo>
                    <a:pt x="0" y="60202"/>
                  </a:lnTo>
                  <a:lnTo>
                    <a:pt x="1212" y="47676"/>
                  </a:lnTo>
                  <a:lnTo>
                    <a:pt x="4444" y="36767"/>
                  </a:lnTo>
                  <a:lnTo>
                    <a:pt x="10101" y="26262"/>
                  </a:lnTo>
                  <a:lnTo>
                    <a:pt x="17777" y="17777"/>
                  </a:lnTo>
                  <a:lnTo>
                    <a:pt x="26262" y="10101"/>
                  </a:lnTo>
                  <a:lnTo>
                    <a:pt x="36363" y="4444"/>
                  </a:lnTo>
                  <a:lnTo>
                    <a:pt x="47676" y="1212"/>
                  </a:lnTo>
                  <a:lnTo>
                    <a:pt x="60202"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3" name="Slide Number Placeholder 2">
            <a:extLst>
              <a:ext uri="{FF2B5EF4-FFF2-40B4-BE49-F238E27FC236}">
                <a16:creationId xmlns:a16="http://schemas.microsoft.com/office/drawing/2014/main" id="{280A9136-BBB5-9445-A9F5-FB0171445E2A}"/>
              </a:ext>
            </a:extLst>
          </p:cNvPr>
          <p:cNvSpPr>
            <a:spLocks noGrp="1"/>
          </p:cNvSpPr>
          <p:nvPr>
            <p:ph type="sldNum" sz="quarter" idx="12"/>
          </p:nvPr>
        </p:nvSpPr>
        <p:spPr/>
        <p:txBody>
          <a:bodyPr/>
          <a:lstStyle/>
          <a:p>
            <a:fld id="{532B4791-E7F0-5248-ABB5-6879CF62FE50}" type="slidenum">
              <a:rPr lang="en-US" smtClean="0"/>
              <a:t>2</a:t>
            </a:fld>
            <a:endParaRPr lang="en-US"/>
          </a:p>
        </p:txBody>
      </p:sp>
    </p:spTree>
    <p:extLst>
      <p:ext uri="{BB962C8B-B14F-4D97-AF65-F5344CB8AC3E}">
        <p14:creationId xmlns:p14="http://schemas.microsoft.com/office/powerpoint/2010/main" val="9908394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667385"/>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1242B6-670D-9E49-B481-EE064FD6229B}"/>
              </a:ext>
            </a:extLst>
          </p:cNvPr>
          <p:cNvSpPr txBox="1"/>
          <p:nvPr/>
        </p:nvSpPr>
        <p:spPr>
          <a:xfrm>
            <a:off x="0" y="2452475"/>
            <a:ext cx="12191999" cy="1341649"/>
          </a:xfrm>
          <a:prstGeom prst="rect">
            <a:avLst/>
          </a:prstGeom>
          <a:noFill/>
        </p:spPr>
        <p:txBody>
          <a:bodyPr wrap="square" rtlCol="0">
            <a:spAutoFit/>
          </a:bodyPr>
          <a:lstStyle/>
          <a:p>
            <a:pPr algn="ctr">
              <a:lnSpc>
                <a:spcPct val="200000"/>
              </a:lnSpc>
            </a:pPr>
            <a:r>
              <a:rPr lang="en-US" sz="4800" b="1" dirty="0">
                <a:solidFill>
                  <a:schemeClr val="bg1"/>
                </a:solidFill>
                <a:latin typeface="Trebuchet MS" panose="020B0703020202090204" pitchFamily="34" charset="0"/>
              </a:rPr>
              <a:t>Topic Modeling</a:t>
            </a:r>
          </a:p>
        </p:txBody>
      </p:sp>
      <p:sp>
        <p:nvSpPr>
          <p:cNvPr id="3" name="Slide Number Placeholder 2">
            <a:extLst>
              <a:ext uri="{FF2B5EF4-FFF2-40B4-BE49-F238E27FC236}">
                <a16:creationId xmlns:a16="http://schemas.microsoft.com/office/drawing/2014/main" id="{900988CE-5281-E34F-8D97-CDD04E875A6B}"/>
              </a:ext>
            </a:extLst>
          </p:cNvPr>
          <p:cNvSpPr>
            <a:spLocks noGrp="1"/>
          </p:cNvSpPr>
          <p:nvPr>
            <p:ph type="sldNum" sz="quarter" idx="12"/>
          </p:nvPr>
        </p:nvSpPr>
        <p:spPr/>
        <p:txBody>
          <a:bodyPr/>
          <a:lstStyle/>
          <a:p>
            <a:fld id="{532B4791-E7F0-5248-ABB5-6879CF62FE50}" type="slidenum">
              <a:rPr lang="en-US" smtClean="0"/>
              <a:t>20</a:t>
            </a:fld>
            <a:endParaRPr lang="en-US"/>
          </a:p>
        </p:txBody>
      </p:sp>
    </p:spTree>
    <p:extLst>
      <p:ext uri="{BB962C8B-B14F-4D97-AF65-F5344CB8AC3E}">
        <p14:creationId xmlns:p14="http://schemas.microsoft.com/office/powerpoint/2010/main" val="12015843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Topic </a:t>
            </a:r>
            <a:r>
              <a:rPr lang="en-GB" sz="3200" b="1" dirty="0" err="1">
                <a:solidFill>
                  <a:srgbClr val="667385"/>
                </a:solidFill>
                <a:latin typeface="Trebuchet MS" panose="020B0703020202090204" pitchFamily="34" charset="0"/>
              </a:rPr>
              <a:t>Modeling</a:t>
            </a:r>
            <a:endParaRPr lang="en-GB" sz="3200" b="1" dirty="0">
              <a:solidFill>
                <a:srgbClr val="667385"/>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pic>
        <p:nvPicPr>
          <p:cNvPr id="2" name="Picture 1">
            <a:extLst>
              <a:ext uri="{FF2B5EF4-FFF2-40B4-BE49-F238E27FC236}">
                <a16:creationId xmlns:a16="http://schemas.microsoft.com/office/drawing/2014/main" id="{B83E19AD-2258-E645-B37D-C7EF4D91B7EF}"/>
              </a:ext>
            </a:extLst>
          </p:cNvPr>
          <p:cNvPicPr>
            <a:picLocks noChangeAspect="1"/>
          </p:cNvPicPr>
          <p:nvPr/>
        </p:nvPicPr>
        <p:blipFill>
          <a:blip r:embed="rId3"/>
          <a:stretch>
            <a:fillRect/>
          </a:stretch>
        </p:blipFill>
        <p:spPr>
          <a:xfrm>
            <a:off x="5092699" y="1256041"/>
            <a:ext cx="2006600" cy="622300"/>
          </a:xfrm>
          <a:prstGeom prst="rect">
            <a:avLst/>
          </a:prstGeom>
        </p:spPr>
      </p:pic>
      <p:sp>
        <p:nvSpPr>
          <p:cNvPr id="3" name="TextBox 2">
            <a:extLst>
              <a:ext uri="{FF2B5EF4-FFF2-40B4-BE49-F238E27FC236}">
                <a16:creationId xmlns:a16="http://schemas.microsoft.com/office/drawing/2014/main" id="{4104E3D6-1F92-784D-BE7D-5A38B0AE1391}"/>
              </a:ext>
            </a:extLst>
          </p:cNvPr>
          <p:cNvSpPr txBox="1"/>
          <p:nvPr/>
        </p:nvSpPr>
        <p:spPr>
          <a:xfrm>
            <a:off x="4059897" y="1989950"/>
            <a:ext cx="4072205" cy="400110"/>
          </a:xfrm>
          <a:prstGeom prst="rect">
            <a:avLst/>
          </a:prstGeom>
          <a:noFill/>
        </p:spPr>
        <p:txBody>
          <a:bodyPr wrap="none" rtlCol="0">
            <a:spAutoFit/>
          </a:bodyPr>
          <a:lstStyle/>
          <a:p>
            <a:pPr algn="ctr"/>
            <a:r>
              <a:rPr lang="en-US" sz="2000" b="1" dirty="0">
                <a:solidFill>
                  <a:srgbClr val="EF795B"/>
                </a:solidFill>
                <a:latin typeface="Trebuchet MS" panose="020B0703020202090204" pitchFamily="34" charset="0"/>
              </a:rPr>
              <a:t>Latent Dirichlet Allocation (LDA)</a:t>
            </a:r>
          </a:p>
        </p:txBody>
      </p:sp>
      <p:sp>
        <p:nvSpPr>
          <p:cNvPr id="5" name="Slide Number Placeholder 4">
            <a:extLst>
              <a:ext uri="{FF2B5EF4-FFF2-40B4-BE49-F238E27FC236}">
                <a16:creationId xmlns:a16="http://schemas.microsoft.com/office/drawing/2014/main" id="{0EA107BD-2F32-6840-9B46-CAF163C4FA22}"/>
              </a:ext>
            </a:extLst>
          </p:cNvPr>
          <p:cNvSpPr>
            <a:spLocks noGrp="1"/>
          </p:cNvSpPr>
          <p:nvPr>
            <p:ph type="sldNum" sz="quarter" idx="12"/>
          </p:nvPr>
        </p:nvSpPr>
        <p:spPr/>
        <p:txBody>
          <a:bodyPr/>
          <a:lstStyle/>
          <a:p>
            <a:fld id="{532B4791-E7F0-5248-ABB5-6879CF62FE50}" type="slidenum">
              <a:rPr lang="en-US" smtClean="0"/>
              <a:t>21</a:t>
            </a:fld>
            <a:endParaRPr lang="en-US"/>
          </a:p>
        </p:txBody>
      </p:sp>
      <p:sp>
        <p:nvSpPr>
          <p:cNvPr id="6" name="TextBox 5">
            <a:extLst>
              <a:ext uri="{FF2B5EF4-FFF2-40B4-BE49-F238E27FC236}">
                <a16:creationId xmlns:a16="http://schemas.microsoft.com/office/drawing/2014/main" id="{2BFDDA31-DF00-4544-AC9A-937B1B8372FC}"/>
              </a:ext>
            </a:extLst>
          </p:cNvPr>
          <p:cNvSpPr txBox="1"/>
          <p:nvPr/>
        </p:nvSpPr>
        <p:spPr>
          <a:xfrm>
            <a:off x="4023115" y="2830050"/>
            <a:ext cx="830677" cy="338554"/>
          </a:xfrm>
          <a:prstGeom prst="rect">
            <a:avLst/>
          </a:prstGeom>
          <a:noFill/>
        </p:spPr>
        <p:txBody>
          <a:bodyPr wrap="none" rtlCol="0">
            <a:spAutoFit/>
          </a:bodyPr>
          <a:lstStyle/>
          <a:p>
            <a:r>
              <a:rPr lang="en-US" sz="1600" dirty="0">
                <a:solidFill>
                  <a:srgbClr val="667385"/>
                </a:solidFill>
                <a:latin typeface="Trebuchet MS" panose="020B0703020202090204" pitchFamily="34" charset="0"/>
              </a:rPr>
              <a:t>Hidden</a:t>
            </a:r>
          </a:p>
        </p:txBody>
      </p:sp>
      <p:sp>
        <p:nvSpPr>
          <p:cNvPr id="8" name="TextBox 7">
            <a:extLst>
              <a:ext uri="{FF2B5EF4-FFF2-40B4-BE49-F238E27FC236}">
                <a16:creationId xmlns:a16="http://schemas.microsoft.com/office/drawing/2014/main" id="{3F20F154-C7DD-6041-8DF4-71A98D7382C1}"/>
              </a:ext>
            </a:extLst>
          </p:cNvPr>
          <p:cNvSpPr txBox="1"/>
          <p:nvPr/>
        </p:nvSpPr>
        <p:spPr>
          <a:xfrm>
            <a:off x="5211380" y="2835346"/>
            <a:ext cx="3222101" cy="338554"/>
          </a:xfrm>
          <a:prstGeom prst="rect">
            <a:avLst/>
          </a:prstGeom>
          <a:noFill/>
        </p:spPr>
        <p:txBody>
          <a:bodyPr wrap="none" rtlCol="0">
            <a:spAutoFit/>
          </a:bodyPr>
          <a:lstStyle/>
          <a:p>
            <a:r>
              <a:rPr lang="en-US" sz="1600" dirty="0">
                <a:solidFill>
                  <a:srgbClr val="667385"/>
                </a:solidFill>
                <a:latin typeface="Trebuchet MS" panose="020B0703020202090204" pitchFamily="34" charset="0"/>
              </a:rPr>
              <a:t>A Type of Probability Distribution</a:t>
            </a:r>
          </a:p>
        </p:txBody>
      </p:sp>
      <p:sp>
        <p:nvSpPr>
          <p:cNvPr id="10" name="Google Shape;437;p39">
            <a:extLst>
              <a:ext uri="{FF2B5EF4-FFF2-40B4-BE49-F238E27FC236}">
                <a16:creationId xmlns:a16="http://schemas.microsoft.com/office/drawing/2014/main" id="{9BF4E333-8439-FC49-B421-AE4D4DA84869}"/>
              </a:ext>
            </a:extLst>
          </p:cNvPr>
          <p:cNvSpPr/>
          <p:nvPr/>
        </p:nvSpPr>
        <p:spPr>
          <a:xfrm rot="17789641">
            <a:off x="4447792" y="2532690"/>
            <a:ext cx="248400" cy="17460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7;p39">
            <a:extLst>
              <a:ext uri="{FF2B5EF4-FFF2-40B4-BE49-F238E27FC236}">
                <a16:creationId xmlns:a16="http://schemas.microsoft.com/office/drawing/2014/main" id="{80B566A9-A8AF-DC45-8AD1-C5E2B8B003FF}"/>
              </a:ext>
            </a:extLst>
          </p:cNvPr>
          <p:cNvSpPr/>
          <p:nvPr/>
        </p:nvSpPr>
        <p:spPr>
          <a:xfrm rot="14393169">
            <a:off x="5610282" y="2529532"/>
            <a:ext cx="248400" cy="17460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Picture 11">
            <a:extLst>
              <a:ext uri="{FF2B5EF4-FFF2-40B4-BE49-F238E27FC236}">
                <a16:creationId xmlns:a16="http://schemas.microsoft.com/office/drawing/2014/main" id="{62931AC4-79C6-8A46-9FBF-DC3ADF24B07D}"/>
              </a:ext>
            </a:extLst>
          </p:cNvPr>
          <p:cNvPicPr>
            <a:picLocks noChangeAspect="1"/>
          </p:cNvPicPr>
          <p:nvPr/>
        </p:nvPicPr>
        <p:blipFill rotWithShape="1">
          <a:blip r:embed="rId4"/>
          <a:srcRect t="32179"/>
          <a:stretch/>
        </p:blipFill>
        <p:spPr>
          <a:xfrm>
            <a:off x="3107535" y="3319299"/>
            <a:ext cx="5976927" cy="3037053"/>
          </a:xfrm>
          <a:prstGeom prst="rect">
            <a:avLst/>
          </a:prstGeom>
        </p:spPr>
      </p:pic>
    </p:spTree>
    <p:extLst>
      <p:ext uri="{BB962C8B-B14F-4D97-AF65-F5344CB8AC3E}">
        <p14:creationId xmlns:p14="http://schemas.microsoft.com/office/powerpoint/2010/main" val="16680459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Topic </a:t>
            </a:r>
            <a:r>
              <a:rPr lang="en-GB" sz="3200" b="1" dirty="0" err="1">
                <a:solidFill>
                  <a:srgbClr val="667385"/>
                </a:solidFill>
                <a:latin typeface="Trebuchet MS" panose="020B0703020202090204" pitchFamily="34" charset="0"/>
              </a:rPr>
              <a:t>Modeling</a:t>
            </a:r>
            <a:endParaRPr lang="en-GB" sz="3200" b="1" dirty="0">
              <a:solidFill>
                <a:srgbClr val="667385"/>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pic>
        <p:nvPicPr>
          <p:cNvPr id="2" name="Picture 1">
            <a:extLst>
              <a:ext uri="{FF2B5EF4-FFF2-40B4-BE49-F238E27FC236}">
                <a16:creationId xmlns:a16="http://schemas.microsoft.com/office/drawing/2014/main" id="{B83E19AD-2258-E645-B37D-C7EF4D91B7EF}"/>
              </a:ext>
            </a:extLst>
          </p:cNvPr>
          <p:cNvPicPr>
            <a:picLocks noChangeAspect="1"/>
          </p:cNvPicPr>
          <p:nvPr/>
        </p:nvPicPr>
        <p:blipFill>
          <a:blip r:embed="rId3"/>
          <a:stretch>
            <a:fillRect/>
          </a:stretch>
        </p:blipFill>
        <p:spPr>
          <a:xfrm>
            <a:off x="5092699" y="1256041"/>
            <a:ext cx="2006600" cy="622300"/>
          </a:xfrm>
          <a:prstGeom prst="rect">
            <a:avLst/>
          </a:prstGeom>
        </p:spPr>
      </p:pic>
      <p:sp>
        <p:nvSpPr>
          <p:cNvPr id="3" name="TextBox 2">
            <a:extLst>
              <a:ext uri="{FF2B5EF4-FFF2-40B4-BE49-F238E27FC236}">
                <a16:creationId xmlns:a16="http://schemas.microsoft.com/office/drawing/2014/main" id="{4104E3D6-1F92-784D-BE7D-5A38B0AE1391}"/>
              </a:ext>
            </a:extLst>
          </p:cNvPr>
          <p:cNvSpPr txBox="1"/>
          <p:nvPr/>
        </p:nvSpPr>
        <p:spPr>
          <a:xfrm>
            <a:off x="4059897" y="1989950"/>
            <a:ext cx="4072205" cy="400110"/>
          </a:xfrm>
          <a:prstGeom prst="rect">
            <a:avLst/>
          </a:prstGeom>
          <a:noFill/>
        </p:spPr>
        <p:txBody>
          <a:bodyPr wrap="none" rtlCol="0">
            <a:spAutoFit/>
          </a:bodyPr>
          <a:lstStyle/>
          <a:p>
            <a:pPr algn="ctr"/>
            <a:r>
              <a:rPr lang="en-US" sz="2000" b="1" dirty="0">
                <a:solidFill>
                  <a:srgbClr val="EF795B"/>
                </a:solidFill>
                <a:latin typeface="Trebuchet MS" panose="020B0703020202090204" pitchFamily="34" charset="0"/>
              </a:rPr>
              <a:t>Latent Dirichlet Allocation (LDA)</a:t>
            </a:r>
          </a:p>
        </p:txBody>
      </p:sp>
      <p:sp>
        <p:nvSpPr>
          <p:cNvPr id="5" name="Slide Number Placeholder 4">
            <a:extLst>
              <a:ext uri="{FF2B5EF4-FFF2-40B4-BE49-F238E27FC236}">
                <a16:creationId xmlns:a16="http://schemas.microsoft.com/office/drawing/2014/main" id="{0EA107BD-2F32-6840-9B46-CAF163C4FA22}"/>
              </a:ext>
            </a:extLst>
          </p:cNvPr>
          <p:cNvSpPr>
            <a:spLocks noGrp="1"/>
          </p:cNvSpPr>
          <p:nvPr>
            <p:ph type="sldNum" sz="quarter" idx="12"/>
          </p:nvPr>
        </p:nvSpPr>
        <p:spPr/>
        <p:txBody>
          <a:bodyPr/>
          <a:lstStyle/>
          <a:p>
            <a:fld id="{532B4791-E7F0-5248-ABB5-6879CF62FE50}" type="slidenum">
              <a:rPr lang="en-US" smtClean="0"/>
              <a:t>22</a:t>
            </a:fld>
            <a:endParaRPr lang="en-US"/>
          </a:p>
        </p:txBody>
      </p:sp>
      <p:sp>
        <p:nvSpPr>
          <p:cNvPr id="6" name="TextBox 5">
            <a:extLst>
              <a:ext uri="{FF2B5EF4-FFF2-40B4-BE49-F238E27FC236}">
                <a16:creationId xmlns:a16="http://schemas.microsoft.com/office/drawing/2014/main" id="{EE71A742-EC7E-5842-AC6C-C10BB811901B}"/>
              </a:ext>
            </a:extLst>
          </p:cNvPr>
          <p:cNvSpPr txBox="1"/>
          <p:nvPr/>
        </p:nvSpPr>
        <p:spPr>
          <a:xfrm>
            <a:off x="986789" y="2908286"/>
            <a:ext cx="4740616" cy="3170099"/>
          </a:xfrm>
          <a:prstGeom prst="rect">
            <a:avLst/>
          </a:prstGeom>
          <a:noFill/>
        </p:spPr>
        <p:txBody>
          <a:bodyPr wrap="square" rtlCol="0">
            <a:spAutoFit/>
          </a:bodyPr>
          <a:lstStyle/>
          <a:p>
            <a:r>
              <a:rPr lang="en-US" b="1" u="sng" dirty="0">
                <a:solidFill>
                  <a:srgbClr val="667385"/>
                </a:solidFill>
                <a:latin typeface="Trebuchet MS" panose="020B0703020202090204" pitchFamily="34" charset="0"/>
              </a:rPr>
              <a:t>Input:</a:t>
            </a:r>
          </a:p>
          <a:p>
            <a:endParaRPr lang="en-US" b="1" dirty="0">
              <a:solidFill>
                <a:srgbClr val="667385"/>
              </a:solidFill>
              <a:latin typeface="Trebuchet MS" panose="020B0703020202090204" pitchFamily="34" charset="0"/>
            </a:endParaRPr>
          </a:p>
          <a:p>
            <a:pPr marL="342900" indent="-342900">
              <a:buAutoNum type="arabicPeriod"/>
            </a:pPr>
            <a:r>
              <a:rPr lang="en-US" sz="1600" b="1" dirty="0">
                <a:solidFill>
                  <a:srgbClr val="667385"/>
                </a:solidFill>
                <a:latin typeface="Trebuchet MS" panose="020B0703020202090204" pitchFamily="34" charset="0"/>
              </a:rPr>
              <a:t>Dictionary of Tokens</a:t>
            </a:r>
          </a:p>
          <a:p>
            <a:pPr marL="342900" indent="-342900">
              <a:buAutoNum type="arabicPeriod"/>
            </a:pPr>
            <a:r>
              <a:rPr lang="en-US" sz="1600" b="1" dirty="0">
                <a:solidFill>
                  <a:srgbClr val="667385"/>
                </a:solidFill>
                <a:latin typeface="Trebuchet MS" panose="020B0703020202090204" pitchFamily="34" charset="0"/>
              </a:rPr>
              <a:t>Document Term Matrix (</a:t>
            </a:r>
            <a:r>
              <a:rPr lang="en-US" sz="1600" b="1" dirty="0" err="1">
                <a:solidFill>
                  <a:srgbClr val="667385"/>
                </a:solidFill>
                <a:latin typeface="Trebuchet MS" panose="020B0703020202090204" pitchFamily="34" charset="0"/>
              </a:rPr>
              <a:t>BoW</a:t>
            </a:r>
            <a:r>
              <a:rPr lang="en-US" sz="1600" b="1" dirty="0">
                <a:solidFill>
                  <a:srgbClr val="667385"/>
                </a:solidFill>
                <a:latin typeface="Trebuchet MS" panose="020B0703020202090204" pitchFamily="34" charset="0"/>
              </a:rPr>
              <a:t>)</a:t>
            </a:r>
          </a:p>
          <a:p>
            <a:endParaRPr lang="en-US" dirty="0">
              <a:solidFill>
                <a:srgbClr val="667385"/>
              </a:solidFill>
              <a:latin typeface="Trebuchet MS" panose="020B0703020202090204" pitchFamily="34" charset="0"/>
            </a:endParaRPr>
          </a:p>
          <a:p>
            <a:r>
              <a:rPr lang="en-US" sz="1400" dirty="0">
                <a:solidFill>
                  <a:srgbClr val="667385"/>
                </a:solidFill>
                <a:latin typeface="Trebuchet MS" panose="020B0703020202090204" pitchFamily="34" charset="0"/>
              </a:rPr>
              <a:t>	Part-of-Speech:	</a:t>
            </a:r>
            <a:r>
              <a:rPr lang="en-US" sz="1400" dirty="0" err="1">
                <a:solidFill>
                  <a:srgbClr val="667385"/>
                </a:solidFill>
                <a:latin typeface="Trebuchet MS" panose="020B0703020202090204" pitchFamily="34" charset="0"/>
              </a:rPr>
              <a:t>SpaCy</a:t>
            </a:r>
            <a:r>
              <a:rPr lang="en-US" sz="1400" dirty="0">
                <a:solidFill>
                  <a:srgbClr val="667385"/>
                </a:solidFill>
                <a:latin typeface="Trebuchet MS" panose="020B0703020202090204" pitchFamily="34" charset="0"/>
              </a:rPr>
              <a:t> Nouns Only</a:t>
            </a:r>
          </a:p>
          <a:p>
            <a:r>
              <a:rPr lang="en-US" sz="1400" dirty="0">
                <a:solidFill>
                  <a:srgbClr val="667385"/>
                </a:solidFill>
                <a:latin typeface="Trebuchet MS" panose="020B0703020202090204" pitchFamily="34" charset="0"/>
              </a:rPr>
              <a:t>	Stop Words:	</a:t>
            </a:r>
            <a:r>
              <a:rPr lang="en-US" sz="1400" dirty="0" err="1">
                <a:solidFill>
                  <a:srgbClr val="667385"/>
                </a:solidFill>
                <a:latin typeface="Trebuchet MS" panose="020B0703020202090204" pitchFamily="34" charset="0"/>
              </a:rPr>
              <a:t>SpaCy</a:t>
            </a:r>
            <a:r>
              <a:rPr lang="en-US" sz="1400" dirty="0">
                <a:solidFill>
                  <a:srgbClr val="667385"/>
                </a:solidFill>
                <a:latin typeface="Trebuchet MS" panose="020B0703020202090204" pitchFamily="34" charset="0"/>
              </a:rPr>
              <a:t> + Custom</a:t>
            </a:r>
          </a:p>
          <a:p>
            <a:r>
              <a:rPr lang="en-US" sz="1400" dirty="0">
                <a:solidFill>
                  <a:srgbClr val="667385"/>
                </a:solidFill>
                <a:latin typeface="Trebuchet MS" panose="020B0703020202090204" pitchFamily="34" charset="0"/>
              </a:rPr>
              <a:t>	Lemmatization:	</a:t>
            </a:r>
            <a:r>
              <a:rPr lang="en-US" sz="1400" dirty="0" err="1">
                <a:solidFill>
                  <a:srgbClr val="667385"/>
                </a:solidFill>
                <a:latin typeface="Trebuchet MS" panose="020B0703020202090204" pitchFamily="34" charset="0"/>
              </a:rPr>
              <a:t>SpaCy</a:t>
            </a:r>
            <a:endParaRPr lang="en-US" sz="1400" dirty="0">
              <a:solidFill>
                <a:srgbClr val="667385"/>
              </a:solidFill>
              <a:latin typeface="Trebuchet MS" panose="020B0703020202090204" pitchFamily="34" charset="0"/>
            </a:endParaRPr>
          </a:p>
          <a:p>
            <a:endParaRPr lang="en-US" sz="1400" dirty="0">
              <a:solidFill>
                <a:srgbClr val="667385"/>
              </a:solidFill>
              <a:latin typeface="Trebuchet MS" panose="020B0703020202090204" pitchFamily="34" charset="0"/>
            </a:endParaRPr>
          </a:p>
          <a:p>
            <a:r>
              <a:rPr lang="en-US" sz="1600" b="1" dirty="0">
                <a:solidFill>
                  <a:srgbClr val="667385"/>
                </a:solidFill>
                <a:latin typeface="Trebuchet MS" panose="020B0703020202090204" pitchFamily="34" charset="0"/>
              </a:rPr>
              <a:t>3.</a:t>
            </a:r>
          </a:p>
          <a:p>
            <a:r>
              <a:rPr lang="en-US" sz="1400" dirty="0">
                <a:solidFill>
                  <a:srgbClr val="667385"/>
                </a:solidFill>
                <a:latin typeface="Trebuchet MS" panose="020B0703020202090204" pitchFamily="34" charset="0"/>
              </a:rPr>
              <a:t>	Number of Topics:	3 to 6</a:t>
            </a:r>
          </a:p>
          <a:p>
            <a:r>
              <a:rPr lang="en-US" sz="1400" dirty="0">
                <a:solidFill>
                  <a:srgbClr val="667385"/>
                </a:solidFill>
                <a:latin typeface="Trebuchet MS" panose="020B0703020202090204" pitchFamily="34" charset="0"/>
              </a:rPr>
              <a:t>	Passes:		100, 250, 500</a:t>
            </a:r>
          </a:p>
          <a:p>
            <a:r>
              <a:rPr lang="en-US" sz="1400" dirty="0">
                <a:solidFill>
                  <a:srgbClr val="667385"/>
                </a:solidFill>
                <a:latin typeface="Trebuchet MS" panose="020B0703020202090204" pitchFamily="34" charset="0"/>
              </a:rPr>
              <a:t>	</a:t>
            </a:r>
            <a:r>
              <a:rPr lang="en-US" sz="1400" dirty="0" err="1">
                <a:solidFill>
                  <a:srgbClr val="667385"/>
                </a:solidFill>
                <a:latin typeface="Trebuchet MS" panose="020B0703020202090204" pitchFamily="34" charset="0"/>
              </a:rPr>
              <a:t>Ngrams</a:t>
            </a:r>
            <a:r>
              <a:rPr lang="en-US" sz="1400" dirty="0">
                <a:solidFill>
                  <a:srgbClr val="667385"/>
                </a:solidFill>
                <a:latin typeface="Trebuchet MS" panose="020B0703020202090204" pitchFamily="34" charset="0"/>
              </a:rPr>
              <a:t>:		Unigram</a:t>
            </a:r>
          </a:p>
        </p:txBody>
      </p:sp>
      <p:sp>
        <p:nvSpPr>
          <p:cNvPr id="8" name="TextBox 7">
            <a:extLst>
              <a:ext uri="{FF2B5EF4-FFF2-40B4-BE49-F238E27FC236}">
                <a16:creationId xmlns:a16="http://schemas.microsoft.com/office/drawing/2014/main" id="{5F9987C6-7E7F-1844-B553-2D5EA960571C}"/>
              </a:ext>
            </a:extLst>
          </p:cNvPr>
          <p:cNvSpPr txBox="1"/>
          <p:nvPr/>
        </p:nvSpPr>
        <p:spPr>
          <a:xfrm>
            <a:off x="6464595" y="2908286"/>
            <a:ext cx="4740616" cy="1077218"/>
          </a:xfrm>
          <a:prstGeom prst="rect">
            <a:avLst/>
          </a:prstGeom>
          <a:noFill/>
        </p:spPr>
        <p:txBody>
          <a:bodyPr wrap="square" rtlCol="0">
            <a:spAutoFit/>
          </a:bodyPr>
          <a:lstStyle/>
          <a:p>
            <a:r>
              <a:rPr lang="en-US" b="1" u="sng" dirty="0">
                <a:solidFill>
                  <a:srgbClr val="667385"/>
                </a:solidFill>
                <a:latin typeface="Trebuchet MS" panose="020B0703020202090204" pitchFamily="34" charset="0"/>
              </a:rPr>
              <a:t>Output:</a:t>
            </a:r>
          </a:p>
          <a:p>
            <a:endParaRPr lang="en-US" dirty="0">
              <a:solidFill>
                <a:srgbClr val="667385"/>
              </a:solidFill>
              <a:latin typeface="Trebuchet MS" panose="020B0703020202090204" pitchFamily="34" charset="0"/>
            </a:endParaRPr>
          </a:p>
          <a:p>
            <a:r>
              <a:rPr lang="en-US" sz="1400" dirty="0">
                <a:solidFill>
                  <a:srgbClr val="667385"/>
                </a:solidFill>
                <a:latin typeface="Trebuchet MS" panose="020B0703020202090204" pitchFamily="34" charset="0"/>
              </a:rPr>
              <a:t>Each document (review) is assigned a set of probabilities of whether it belongs to topic 1, 2, 3,…, k</a:t>
            </a:r>
          </a:p>
        </p:txBody>
      </p:sp>
    </p:spTree>
    <p:extLst>
      <p:ext uri="{BB962C8B-B14F-4D97-AF65-F5344CB8AC3E}">
        <p14:creationId xmlns:p14="http://schemas.microsoft.com/office/powerpoint/2010/main" val="229975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Topic </a:t>
            </a:r>
            <a:r>
              <a:rPr lang="en-GB" sz="3200" b="1" dirty="0" err="1">
                <a:solidFill>
                  <a:srgbClr val="667385"/>
                </a:solidFill>
                <a:latin typeface="Trebuchet MS" panose="020B0703020202090204" pitchFamily="34" charset="0"/>
              </a:rPr>
              <a:t>Modeling</a:t>
            </a:r>
            <a:endParaRPr lang="en-GB" sz="3200" b="1" dirty="0">
              <a:solidFill>
                <a:srgbClr val="667385"/>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pic>
        <p:nvPicPr>
          <p:cNvPr id="2" name="Picture 1">
            <a:extLst>
              <a:ext uri="{FF2B5EF4-FFF2-40B4-BE49-F238E27FC236}">
                <a16:creationId xmlns:a16="http://schemas.microsoft.com/office/drawing/2014/main" id="{B83E19AD-2258-E645-B37D-C7EF4D91B7EF}"/>
              </a:ext>
            </a:extLst>
          </p:cNvPr>
          <p:cNvPicPr>
            <a:picLocks noChangeAspect="1"/>
          </p:cNvPicPr>
          <p:nvPr/>
        </p:nvPicPr>
        <p:blipFill>
          <a:blip r:embed="rId3"/>
          <a:stretch>
            <a:fillRect/>
          </a:stretch>
        </p:blipFill>
        <p:spPr>
          <a:xfrm>
            <a:off x="5092699" y="1256041"/>
            <a:ext cx="2006600" cy="622300"/>
          </a:xfrm>
          <a:prstGeom prst="rect">
            <a:avLst/>
          </a:prstGeom>
        </p:spPr>
      </p:pic>
      <p:sp>
        <p:nvSpPr>
          <p:cNvPr id="3" name="TextBox 2">
            <a:extLst>
              <a:ext uri="{FF2B5EF4-FFF2-40B4-BE49-F238E27FC236}">
                <a16:creationId xmlns:a16="http://schemas.microsoft.com/office/drawing/2014/main" id="{4104E3D6-1F92-784D-BE7D-5A38B0AE1391}"/>
              </a:ext>
            </a:extLst>
          </p:cNvPr>
          <p:cNvSpPr txBox="1"/>
          <p:nvPr/>
        </p:nvSpPr>
        <p:spPr>
          <a:xfrm>
            <a:off x="4059897" y="1989950"/>
            <a:ext cx="4072205" cy="400110"/>
          </a:xfrm>
          <a:prstGeom prst="rect">
            <a:avLst/>
          </a:prstGeom>
          <a:noFill/>
        </p:spPr>
        <p:txBody>
          <a:bodyPr wrap="none" rtlCol="0">
            <a:spAutoFit/>
          </a:bodyPr>
          <a:lstStyle/>
          <a:p>
            <a:pPr algn="ctr"/>
            <a:r>
              <a:rPr lang="en-US" sz="2000" b="1" dirty="0">
                <a:solidFill>
                  <a:srgbClr val="EF795B"/>
                </a:solidFill>
                <a:latin typeface="Trebuchet MS" panose="020B0703020202090204" pitchFamily="34" charset="0"/>
              </a:rPr>
              <a:t>Latent Dirichlet Allocation (LDA)</a:t>
            </a:r>
          </a:p>
        </p:txBody>
      </p:sp>
      <p:sp>
        <p:nvSpPr>
          <p:cNvPr id="5" name="Slide Number Placeholder 4">
            <a:extLst>
              <a:ext uri="{FF2B5EF4-FFF2-40B4-BE49-F238E27FC236}">
                <a16:creationId xmlns:a16="http://schemas.microsoft.com/office/drawing/2014/main" id="{0EA107BD-2F32-6840-9B46-CAF163C4FA22}"/>
              </a:ext>
            </a:extLst>
          </p:cNvPr>
          <p:cNvSpPr>
            <a:spLocks noGrp="1"/>
          </p:cNvSpPr>
          <p:nvPr>
            <p:ph type="sldNum" sz="quarter" idx="12"/>
          </p:nvPr>
        </p:nvSpPr>
        <p:spPr/>
        <p:txBody>
          <a:bodyPr/>
          <a:lstStyle/>
          <a:p>
            <a:fld id="{532B4791-E7F0-5248-ABB5-6879CF62FE50}" type="slidenum">
              <a:rPr lang="en-US" smtClean="0"/>
              <a:t>23</a:t>
            </a:fld>
            <a:endParaRPr lang="en-US"/>
          </a:p>
        </p:txBody>
      </p:sp>
      <p:sp>
        <p:nvSpPr>
          <p:cNvPr id="8" name="TextBox 7">
            <a:extLst>
              <a:ext uri="{FF2B5EF4-FFF2-40B4-BE49-F238E27FC236}">
                <a16:creationId xmlns:a16="http://schemas.microsoft.com/office/drawing/2014/main" id="{5F9987C6-7E7F-1844-B553-2D5EA960571C}"/>
              </a:ext>
            </a:extLst>
          </p:cNvPr>
          <p:cNvSpPr txBox="1"/>
          <p:nvPr/>
        </p:nvSpPr>
        <p:spPr>
          <a:xfrm>
            <a:off x="3725691" y="2884222"/>
            <a:ext cx="4740616" cy="1292662"/>
          </a:xfrm>
          <a:prstGeom prst="rect">
            <a:avLst/>
          </a:prstGeom>
          <a:noFill/>
        </p:spPr>
        <p:txBody>
          <a:bodyPr wrap="square" rtlCol="0">
            <a:spAutoFit/>
          </a:bodyPr>
          <a:lstStyle/>
          <a:p>
            <a:pPr algn="ctr"/>
            <a:r>
              <a:rPr lang="en-US" b="1" u="sng" dirty="0">
                <a:solidFill>
                  <a:srgbClr val="667385"/>
                </a:solidFill>
                <a:latin typeface="Trebuchet MS" panose="020B0703020202090204" pitchFamily="34" charset="0"/>
              </a:rPr>
              <a:t>How to evaluate?</a:t>
            </a:r>
          </a:p>
          <a:p>
            <a:endParaRPr lang="en-US" dirty="0">
              <a:solidFill>
                <a:srgbClr val="667385"/>
              </a:solidFill>
              <a:latin typeface="Trebuchet MS" panose="020B0703020202090204" pitchFamily="34" charset="0"/>
            </a:endParaRPr>
          </a:p>
          <a:p>
            <a:pPr marL="285750" indent="-285750">
              <a:buFont typeface="Arial" panose="020B0604020202020204" pitchFamily="34" charset="0"/>
              <a:buChar char="•"/>
            </a:pPr>
            <a:r>
              <a:rPr lang="en-US" sz="1400" dirty="0">
                <a:solidFill>
                  <a:srgbClr val="667385"/>
                </a:solidFill>
                <a:latin typeface="Trebuchet MS" panose="020B0703020202090204" pitchFamily="34" charset="0"/>
              </a:rPr>
              <a:t>Coherence (‘</a:t>
            </a:r>
            <a:r>
              <a:rPr lang="en-US" sz="1400" dirty="0" err="1">
                <a:solidFill>
                  <a:srgbClr val="667385"/>
                </a:solidFill>
                <a:latin typeface="Trebuchet MS" panose="020B0703020202090204" pitchFamily="34" charset="0"/>
              </a:rPr>
              <a:t>u_mass</a:t>
            </a:r>
            <a:r>
              <a:rPr lang="en-US" sz="1400" dirty="0">
                <a:solidFill>
                  <a:srgbClr val="667385"/>
                </a:solidFill>
                <a:latin typeface="Trebuchet MS" panose="020B0703020202090204" pitchFamily="34" charset="0"/>
              </a:rPr>
              <a:t>’)</a:t>
            </a:r>
          </a:p>
          <a:p>
            <a:pPr marL="285750" indent="-285750">
              <a:buFont typeface="Arial" panose="020B0604020202020204" pitchFamily="34" charset="0"/>
              <a:buChar char="•"/>
            </a:pPr>
            <a:r>
              <a:rPr lang="en-US" sz="1400" dirty="0">
                <a:solidFill>
                  <a:srgbClr val="667385"/>
                </a:solidFill>
                <a:latin typeface="Trebuchet MS" panose="020B0703020202090204" pitchFamily="34" charset="0"/>
              </a:rPr>
              <a:t>Interpret</a:t>
            </a:r>
          </a:p>
          <a:p>
            <a:pPr marL="285750" indent="-285750">
              <a:buFont typeface="Arial" panose="020B0604020202020204" pitchFamily="34" charset="0"/>
              <a:buChar char="•"/>
            </a:pPr>
            <a:r>
              <a:rPr lang="en-US" sz="1400" dirty="0" err="1">
                <a:solidFill>
                  <a:srgbClr val="667385"/>
                </a:solidFill>
                <a:latin typeface="Trebuchet MS" panose="020B0703020202090204" pitchFamily="34" charset="0"/>
              </a:rPr>
              <a:t>Visualise</a:t>
            </a:r>
            <a:r>
              <a:rPr lang="en-US" sz="1400" dirty="0">
                <a:solidFill>
                  <a:srgbClr val="667385"/>
                </a:solidFill>
                <a:latin typeface="Trebuchet MS" panose="020B0703020202090204" pitchFamily="34" charset="0"/>
              </a:rPr>
              <a:t> (</a:t>
            </a:r>
            <a:r>
              <a:rPr lang="en-US" sz="1400" dirty="0" err="1">
                <a:solidFill>
                  <a:srgbClr val="667385"/>
                </a:solidFill>
                <a:latin typeface="Trebuchet MS" panose="020B0703020202090204" pitchFamily="34" charset="0"/>
              </a:rPr>
              <a:t>pyLDAViz</a:t>
            </a:r>
            <a:r>
              <a:rPr lang="en-US" sz="1400" dirty="0">
                <a:solidFill>
                  <a:srgbClr val="667385"/>
                </a:solidFill>
                <a:latin typeface="Trebuchet MS" panose="020B0703020202090204" pitchFamily="34" charset="0"/>
              </a:rPr>
              <a:t>)</a:t>
            </a:r>
          </a:p>
        </p:txBody>
      </p:sp>
    </p:spTree>
    <p:extLst>
      <p:ext uri="{BB962C8B-B14F-4D97-AF65-F5344CB8AC3E}">
        <p14:creationId xmlns:p14="http://schemas.microsoft.com/office/powerpoint/2010/main" val="1014418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507592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Topic </a:t>
            </a:r>
            <a:r>
              <a:rPr lang="en-GB" sz="3200" b="1" dirty="0" err="1">
                <a:solidFill>
                  <a:srgbClr val="667385"/>
                </a:solidFill>
                <a:latin typeface="Trebuchet MS" panose="020B0703020202090204" pitchFamily="34" charset="0"/>
              </a:rPr>
              <a:t>Modeling</a:t>
            </a:r>
            <a:endParaRPr lang="en-GB" sz="3200" b="1" dirty="0">
              <a:solidFill>
                <a:srgbClr val="667385"/>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5" name="Slide Number Placeholder 4">
            <a:extLst>
              <a:ext uri="{FF2B5EF4-FFF2-40B4-BE49-F238E27FC236}">
                <a16:creationId xmlns:a16="http://schemas.microsoft.com/office/drawing/2014/main" id="{0EA107BD-2F32-6840-9B46-CAF163C4FA22}"/>
              </a:ext>
            </a:extLst>
          </p:cNvPr>
          <p:cNvSpPr>
            <a:spLocks noGrp="1"/>
          </p:cNvSpPr>
          <p:nvPr>
            <p:ph type="sldNum" sz="quarter" idx="12"/>
          </p:nvPr>
        </p:nvSpPr>
        <p:spPr/>
        <p:txBody>
          <a:bodyPr/>
          <a:lstStyle/>
          <a:p>
            <a:fld id="{532B4791-E7F0-5248-ABB5-6879CF62FE50}" type="slidenum">
              <a:rPr lang="en-US" smtClean="0"/>
              <a:t>24</a:t>
            </a:fld>
            <a:endParaRPr lang="en-US"/>
          </a:p>
        </p:txBody>
      </p:sp>
      <p:sp>
        <p:nvSpPr>
          <p:cNvPr id="10" name="TextBox 9">
            <a:extLst>
              <a:ext uri="{FF2B5EF4-FFF2-40B4-BE49-F238E27FC236}">
                <a16:creationId xmlns:a16="http://schemas.microsoft.com/office/drawing/2014/main" id="{005B24B3-FD8E-F24E-9B71-079839ED76E5}"/>
              </a:ext>
            </a:extLst>
          </p:cNvPr>
          <p:cNvSpPr txBox="1"/>
          <p:nvPr/>
        </p:nvSpPr>
        <p:spPr>
          <a:xfrm>
            <a:off x="1825439" y="1938665"/>
            <a:ext cx="8541121" cy="3693319"/>
          </a:xfrm>
          <a:prstGeom prst="rect">
            <a:avLst/>
          </a:prstGeom>
          <a:noFill/>
        </p:spPr>
        <p:txBody>
          <a:bodyPr wrap="none" rtlCol="0">
            <a:spAutoFit/>
          </a:bodyPr>
          <a:lstStyle/>
          <a:p>
            <a:r>
              <a:rPr lang="en-US" b="1" dirty="0">
                <a:solidFill>
                  <a:srgbClr val="667385"/>
                </a:solidFill>
                <a:latin typeface="Trebuchet MS" panose="020B0703020202090204" pitchFamily="34" charset="0"/>
              </a:rPr>
              <a:t>Topic 1: Customer Svc/Check-in/Reception</a:t>
            </a:r>
          </a:p>
          <a:p>
            <a:pPr marL="742939" lvl="1" indent="-285750">
              <a:buFont typeface="Arial" panose="020B0604020202020204" pitchFamily="34" charset="0"/>
              <a:buChar char="•"/>
            </a:pPr>
            <a:r>
              <a:rPr lang="en-US" dirty="0">
                <a:solidFill>
                  <a:srgbClr val="667385"/>
                </a:solidFill>
                <a:latin typeface="Trebuchet MS" panose="020B0703020202090204" pitchFamily="34" charset="0"/>
              </a:rPr>
              <a:t>Room, check, time, staff, service, guest, hour, luggage, stay, reception</a:t>
            </a:r>
          </a:p>
          <a:p>
            <a:endParaRPr lang="en-US" b="1" dirty="0">
              <a:solidFill>
                <a:srgbClr val="667385"/>
              </a:solidFill>
              <a:latin typeface="Trebuchet MS" panose="020B0703020202090204" pitchFamily="34" charset="0"/>
            </a:endParaRPr>
          </a:p>
          <a:p>
            <a:r>
              <a:rPr lang="en-US" b="1" dirty="0">
                <a:solidFill>
                  <a:srgbClr val="667385"/>
                </a:solidFill>
                <a:latin typeface="Trebuchet MS" panose="020B0703020202090204" pitchFamily="34" charset="0"/>
              </a:rPr>
              <a:t>Topic 2: Room</a:t>
            </a:r>
          </a:p>
          <a:p>
            <a:pPr marL="742939" lvl="1" indent="-285750">
              <a:buFont typeface="Arial" panose="020B0604020202020204" pitchFamily="34" charset="0"/>
              <a:buChar char="•"/>
            </a:pPr>
            <a:r>
              <a:rPr lang="en-US" dirty="0">
                <a:solidFill>
                  <a:srgbClr val="667385"/>
                </a:solidFill>
                <a:latin typeface="Trebuchet MS" panose="020B0703020202090204" pitchFamily="34" charset="0"/>
              </a:rPr>
              <a:t>Room, bed, bathroom, floor, shower, stay, water, service, tower, wing</a:t>
            </a:r>
          </a:p>
          <a:p>
            <a:endParaRPr lang="en-US" b="1" dirty="0">
              <a:solidFill>
                <a:srgbClr val="667385"/>
              </a:solidFill>
              <a:latin typeface="Trebuchet MS" panose="020B0703020202090204" pitchFamily="34" charset="0"/>
            </a:endParaRPr>
          </a:p>
          <a:p>
            <a:r>
              <a:rPr lang="en-US" b="1" dirty="0">
                <a:solidFill>
                  <a:srgbClr val="667385"/>
                </a:solidFill>
                <a:latin typeface="Trebuchet MS" panose="020B0703020202090204" pitchFamily="34" charset="0"/>
              </a:rPr>
              <a:t>Topic 3: F&amp;B/Breakfast</a:t>
            </a:r>
          </a:p>
          <a:p>
            <a:pPr marL="742939" lvl="1" indent="-285750">
              <a:buFont typeface="Arial" panose="020B0604020202020204" pitchFamily="34" charset="0"/>
              <a:buChar char="•"/>
            </a:pPr>
            <a:r>
              <a:rPr lang="en-US" dirty="0">
                <a:solidFill>
                  <a:srgbClr val="667385"/>
                </a:solidFill>
                <a:latin typeface="Trebuchet MS" panose="020B0703020202090204" pitchFamily="34" charset="0"/>
              </a:rPr>
              <a:t>Breakfast, staff, service, room, food, stay, club, time, buffet, restaurant</a:t>
            </a:r>
          </a:p>
          <a:p>
            <a:endParaRPr lang="en-US" b="1" dirty="0">
              <a:solidFill>
                <a:srgbClr val="667385"/>
              </a:solidFill>
              <a:latin typeface="Trebuchet MS" panose="020B0703020202090204" pitchFamily="34" charset="0"/>
            </a:endParaRPr>
          </a:p>
          <a:p>
            <a:r>
              <a:rPr lang="en-US" b="1" dirty="0">
                <a:solidFill>
                  <a:srgbClr val="667385"/>
                </a:solidFill>
                <a:latin typeface="Trebuchet MS" panose="020B0703020202090204" pitchFamily="34" charset="0"/>
              </a:rPr>
              <a:t>Topic 4: Shopping/Restaurants/Location</a:t>
            </a:r>
          </a:p>
          <a:p>
            <a:pPr marL="742939" lvl="1" indent="-285750">
              <a:buFont typeface="Arial" panose="020B0604020202020204" pitchFamily="34" charset="0"/>
              <a:buChar char="•"/>
            </a:pPr>
            <a:r>
              <a:rPr lang="en-US" dirty="0">
                <a:solidFill>
                  <a:srgbClr val="667385"/>
                </a:solidFill>
                <a:latin typeface="Trebuchet MS" panose="020B0703020202090204" pitchFamily="34" charset="0"/>
              </a:rPr>
              <a:t>Shopping, room, mall, place, staff, food, restaurant, area, heart, service</a:t>
            </a:r>
          </a:p>
          <a:p>
            <a:pPr lvl="1"/>
            <a:endParaRPr lang="en-US" dirty="0">
              <a:solidFill>
                <a:srgbClr val="667385"/>
              </a:solidFill>
              <a:latin typeface="Trebuchet MS" panose="020B0703020202090204" pitchFamily="34" charset="0"/>
            </a:endParaRPr>
          </a:p>
          <a:p>
            <a:pPr lvl="1"/>
            <a:r>
              <a:rPr lang="en-US" b="1" dirty="0">
                <a:solidFill>
                  <a:srgbClr val="667385"/>
                </a:solidFill>
                <a:latin typeface="Trebuchet MS" panose="020B0703020202090204" pitchFamily="34" charset="0"/>
              </a:rPr>
              <a:t>			Coherence = -2.456</a:t>
            </a:r>
          </a:p>
        </p:txBody>
      </p:sp>
    </p:spTree>
    <p:extLst>
      <p:ext uri="{BB962C8B-B14F-4D97-AF65-F5344CB8AC3E}">
        <p14:creationId xmlns:p14="http://schemas.microsoft.com/office/powerpoint/2010/main" val="20163188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1" y="384925"/>
            <a:ext cx="5744141"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Summary </a:t>
            </a:r>
            <a:r>
              <a:rPr lang="en-GB" sz="3200" b="1" dirty="0">
                <a:solidFill>
                  <a:srgbClr val="667385"/>
                </a:solidFill>
                <a:latin typeface="Trebuchet MS" panose="020B0703020202090204" pitchFamily="34" charset="0"/>
              </a:rPr>
              <a:t>of Project </a:t>
            </a:r>
            <a:r>
              <a:rPr lang="en-GB" sz="3200" b="1" dirty="0">
                <a:solidFill>
                  <a:srgbClr val="EF795B"/>
                </a:solidFill>
                <a:latin typeface="Trebuchet MS" panose="020B0703020202090204" pitchFamily="34" charset="0"/>
              </a:rPr>
              <a:t>Pipeline</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65" name="Google Shape;478;p39">
            <a:extLst>
              <a:ext uri="{FF2B5EF4-FFF2-40B4-BE49-F238E27FC236}">
                <a16:creationId xmlns:a16="http://schemas.microsoft.com/office/drawing/2014/main" id="{82E281AB-4E14-D548-BF60-37ACA536F6DF}"/>
              </a:ext>
            </a:extLst>
          </p:cNvPr>
          <p:cNvSpPr/>
          <p:nvPr/>
        </p:nvSpPr>
        <p:spPr>
          <a:xfrm>
            <a:off x="8345183" y="2261948"/>
            <a:ext cx="302976" cy="453278"/>
          </a:xfrm>
          <a:custGeom>
            <a:avLst/>
            <a:gdLst/>
            <a:ahLst/>
            <a:cxnLst/>
            <a:rect l="l" t="t" r="r" b="b"/>
            <a:pathLst>
              <a:path w="120000" h="120000" extrusionOk="0">
                <a:moveTo>
                  <a:pt x="48227" y="107867"/>
                </a:moveTo>
                <a:lnTo>
                  <a:pt x="46909" y="107972"/>
                </a:lnTo>
                <a:lnTo>
                  <a:pt x="45651" y="108216"/>
                </a:lnTo>
                <a:lnTo>
                  <a:pt x="44573" y="108599"/>
                </a:lnTo>
                <a:lnTo>
                  <a:pt x="43674" y="109157"/>
                </a:lnTo>
                <a:lnTo>
                  <a:pt x="43015" y="109750"/>
                </a:lnTo>
                <a:lnTo>
                  <a:pt x="42596" y="110447"/>
                </a:lnTo>
                <a:lnTo>
                  <a:pt x="42416" y="111214"/>
                </a:lnTo>
                <a:lnTo>
                  <a:pt x="42596" y="111981"/>
                </a:lnTo>
                <a:lnTo>
                  <a:pt x="43015" y="112678"/>
                </a:lnTo>
                <a:lnTo>
                  <a:pt x="43674" y="113306"/>
                </a:lnTo>
                <a:lnTo>
                  <a:pt x="44573" y="113829"/>
                </a:lnTo>
                <a:lnTo>
                  <a:pt x="45651" y="114212"/>
                </a:lnTo>
                <a:lnTo>
                  <a:pt x="46909" y="114456"/>
                </a:lnTo>
                <a:lnTo>
                  <a:pt x="48227" y="114561"/>
                </a:lnTo>
                <a:lnTo>
                  <a:pt x="69495" y="114561"/>
                </a:lnTo>
                <a:lnTo>
                  <a:pt x="70813" y="114456"/>
                </a:lnTo>
                <a:lnTo>
                  <a:pt x="72011" y="114212"/>
                </a:lnTo>
                <a:lnTo>
                  <a:pt x="73090" y="113829"/>
                </a:lnTo>
                <a:lnTo>
                  <a:pt x="73989" y="113306"/>
                </a:lnTo>
                <a:lnTo>
                  <a:pt x="74648" y="112678"/>
                </a:lnTo>
                <a:lnTo>
                  <a:pt x="75127" y="111981"/>
                </a:lnTo>
                <a:lnTo>
                  <a:pt x="75247" y="111214"/>
                </a:lnTo>
                <a:lnTo>
                  <a:pt x="75127" y="110447"/>
                </a:lnTo>
                <a:lnTo>
                  <a:pt x="74648" y="109750"/>
                </a:lnTo>
                <a:lnTo>
                  <a:pt x="73989" y="109157"/>
                </a:lnTo>
                <a:lnTo>
                  <a:pt x="73090" y="108599"/>
                </a:lnTo>
                <a:lnTo>
                  <a:pt x="72011" y="108216"/>
                </a:lnTo>
                <a:lnTo>
                  <a:pt x="70813" y="107972"/>
                </a:lnTo>
                <a:lnTo>
                  <a:pt x="69495" y="107867"/>
                </a:lnTo>
                <a:lnTo>
                  <a:pt x="48227" y="107867"/>
                </a:lnTo>
                <a:close/>
                <a:moveTo>
                  <a:pt x="17433" y="17571"/>
                </a:moveTo>
                <a:lnTo>
                  <a:pt x="16175" y="17675"/>
                </a:lnTo>
                <a:lnTo>
                  <a:pt x="14977" y="17919"/>
                </a:lnTo>
                <a:lnTo>
                  <a:pt x="13899" y="18303"/>
                </a:lnTo>
                <a:lnTo>
                  <a:pt x="13060" y="18826"/>
                </a:lnTo>
                <a:lnTo>
                  <a:pt x="12341" y="19418"/>
                </a:lnTo>
                <a:lnTo>
                  <a:pt x="11922" y="20116"/>
                </a:lnTo>
                <a:lnTo>
                  <a:pt x="11802" y="20883"/>
                </a:lnTo>
                <a:lnTo>
                  <a:pt x="11802" y="99116"/>
                </a:lnTo>
                <a:lnTo>
                  <a:pt x="11922" y="99883"/>
                </a:lnTo>
                <a:lnTo>
                  <a:pt x="12341" y="100546"/>
                </a:lnTo>
                <a:lnTo>
                  <a:pt x="13060" y="101173"/>
                </a:lnTo>
                <a:lnTo>
                  <a:pt x="13899" y="101696"/>
                </a:lnTo>
                <a:lnTo>
                  <a:pt x="14977" y="102080"/>
                </a:lnTo>
                <a:lnTo>
                  <a:pt x="16175" y="102359"/>
                </a:lnTo>
                <a:lnTo>
                  <a:pt x="17433" y="102428"/>
                </a:lnTo>
                <a:lnTo>
                  <a:pt x="102506" y="102428"/>
                </a:lnTo>
                <a:lnTo>
                  <a:pt x="103824" y="102359"/>
                </a:lnTo>
                <a:lnTo>
                  <a:pt x="105022" y="102080"/>
                </a:lnTo>
                <a:lnTo>
                  <a:pt x="106040" y="101696"/>
                </a:lnTo>
                <a:lnTo>
                  <a:pt x="106939" y="101173"/>
                </a:lnTo>
                <a:lnTo>
                  <a:pt x="107658" y="100546"/>
                </a:lnTo>
                <a:lnTo>
                  <a:pt x="108077" y="99883"/>
                </a:lnTo>
                <a:lnTo>
                  <a:pt x="108197" y="99116"/>
                </a:lnTo>
                <a:lnTo>
                  <a:pt x="108197" y="20883"/>
                </a:lnTo>
                <a:lnTo>
                  <a:pt x="108077" y="20116"/>
                </a:lnTo>
                <a:lnTo>
                  <a:pt x="107658" y="19418"/>
                </a:lnTo>
                <a:lnTo>
                  <a:pt x="106939" y="18826"/>
                </a:lnTo>
                <a:lnTo>
                  <a:pt x="106040" y="18303"/>
                </a:lnTo>
                <a:lnTo>
                  <a:pt x="105022" y="17919"/>
                </a:lnTo>
                <a:lnTo>
                  <a:pt x="103824" y="17675"/>
                </a:lnTo>
                <a:lnTo>
                  <a:pt x="102506" y="17571"/>
                </a:lnTo>
                <a:lnTo>
                  <a:pt x="17433" y="17571"/>
                </a:lnTo>
                <a:close/>
                <a:moveTo>
                  <a:pt x="22166" y="0"/>
                </a:moveTo>
                <a:lnTo>
                  <a:pt x="97833" y="0"/>
                </a:lnTo>
                <a:lnTo>
                  <a:pt x="100589" y="104"/>
                </a:lnTo>
                <a:lnTo>
                  <a:pt x="103285" y="418"/>
                </a:lnTo>
                <a:lnTo>
                  <a:pt x="105801" y="871"/>
                </a:lnTo>
                <a:lnTo>
                  <a:pt x="108257" y="1499"/>
                </a:lnTo>
                <a:lnTo>
                  <a:pt x="110474" y="2300"/>
                </a:lnTo>
                <a:lnTo>
                  <a:pt x="112511" y="3242"/>
                </a:lnTo>
                <a:lnTo>
                  <a:pt x="114428" y="4357"/>
                </a:lnTo>
                <a:lnTo>
                  <a:pt x="116045" y="5543"/>
                </a:lnTo>
                <a:lnTo>
                  <a:pt x="117423" y="6868"/>
                </a:lnTo>
                <a:lnTo>
                  <a:pt x="118502" y="8262"/>
                </a:lnTo>
                <a:lnTo>
                  <a:pt x="119281" y="9761"/>
                </a:lnTo>
                <a:lnTo>
                  <a:pt x="119880" y="11295"/>
                </a:lnTo>
                <a:lnTo>
                  <a:pt x="120000" y="12899"/>
                </a:lnTo>
                <a:lnTo>
                  <a:pt x="120000" y="107065"/>
                </a:lnTo>
                <a:lnTo>
                  <a:pt x="119880" y="108669"/>
                </a:lnTo>
                <a:lnTo>
                  <a:pt x="119281" y="110238"/>
                </a:lnTo>
                <a:lnTo>
                  <a:pt x="118502" y="111737"/>
                </a:lnTo>
                <a:lnTo>
                  <a:pt x="117423" y="113131"/>
                </a:lnTo>
                <a:lnTo>
                  <a:pt x="116045" y="114421"/>
                </a:lnTo>
                <a:lnTo>
                  <a:pt x="114428" y="115642"/>
                </a:lnTo>
                <a:lnTo>
                  <a:pt x="112511" y="116687"/>
                </a:lnTo>
                <a:lnTo>
                  <a:pt x="110474" y="117664"/>
                </a:lnTo>
                <a:lnTo>
                  <a:pt x="108257" y="118466"/>
                </a:lnTo>
                <a:lnTo>
                  <a:pt x="105801" y="119093"/>
                </a:lnTo>
                <a:lnTo>
                  <a:pt x="103285" y="119581"/>
                </a:lnTo>
                <a:lnTo>
                  <a:pt x="100589" y="119860"/>
                </a:lnTo>
                <a:lnTo>
                  <a:pt x="97833" y="119999"/>
                </a:lnTo>
                <a:lnTo>
                  <a:pt x="22166" y="119999"/>
                </a:lnTo>
                <a:lnTo>
                  <a:pt x="19410" y="119860"/>
                </a:lnTo>
                <a:lnTo>
                  <a:pt x="16714" y="119581"/>
                </a:lnTo>
                <a:lnTo>
                  <a:pt x="14138" y="119093"/>
                </a:lnTo>
                <a:lnTo>
                  <a:pt x="11802" y="118466"/>
                </a:lnTo>
                <a:lnTo>
                  <a:pt x="9525" y="117664"/>
                </a:lnTo>
                <a:lnTo>
                  <a:pt x="7428" y="116687"/>
                </a:lnTo>
                <a:lnTo>
                  <a:pt x="5631" y="115642"/>
                </a:lnTo>
                <a:lnTo>
                  <a:pt x="4013" y="114421"/>
                </a:lnTo>
                <a:lnTo>
                  <a:pt x="2636" y="113131"/>
                </a:lnTo>
                <a:lnTo>
                  <a:pt x="1497" y="111737"/>
                </a:lnTo>
                <a:lnTo>
                  <a:pt x="659" y="110238"/>
                </a:lnTo>
                <a:lnTo>
                  <a:pt x="179" y="108669"/>
                </a:lnTo>
                <a:lnTo>
                  <a:pt x="0" y="107065"/>
                </a:lnTo>
                <a:lnTo>
                  <a:pt x="0" y="12899"/>
                </a:lnTo>
                <a:lnTo>
                  <a:pt x="179" y="11295"/>
                </a:lnTo>
                <a:lnTo>
                  <a:pt x="659" y="9726"/>
                </a:lnTo>
                <a:lnTo>
                  <a:pt x="1497" y="8262"/>
                </a:lnTo>
                <a:lnTo>
                  <a:pt x="2636" y="6833"/>
                </a:lnTo>
                <a:lnTo>
                  <a:pt x="4013" y="5543"/>
                </a:lnTo>
                <a:lnTo>
                  <a:pt x="5631" y="4357"/>
                </a:lnTo>
                <a:lnTo>
                  <a:pt x="7428" y="3242"/>
                </a:lnTo>
                <a:lnTo>
                  <a:pt x="9525" y="2300"/>
                </a:lnTo>
                <a:lnTo>
                  <a:pt x="11802" y="1499"/>
                </a:lnTo>
                <a:lnTo>
                  <a:pt x="14138" y="871"/>
                </a:lnTo>
                <a:lnTo>
                  <a:pt x="16714" y="418"/>
                </a:lnTo>
                <a:lnTo>
                  <a:pt x="19410" y="69"/>
                </a:lnTo>
                <a:lnTo>
                  <a:pt x="2216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 name="Slide Number Placeholder 2">
            <a:extLst>
              <a:ext uri="{FF2B5EF4-FFF2-40B4-BE49-F238E27FC236}">
                <a16:creationId xmlns:a16="http://schemas.microsoft.com/office/drawing/2014/main" id="{2B42B241-7409-5B44-A45E-B7B47AA7398F}"/>
              </a:ext>
            </a:extLst>
          </p:cNvPr>
          <p:cNvSpPr>
            <a:spLocks noGrp="1"/>
          </p:cNvSpPr>
          <p:nvPr>
            <p:ph type="sldNum" sz="quarter" idx="12"/>
          </p:nvPr>
        </p:nvSpPr>
        <p:spPr/>
        <p:txBody>
          <a:bodyPr/>
          <a:lstStyle/>
          <a:p>
            <a:fld id="{532B4791-E7F0-5248-ABB5-6879CF62FE50}" type="slidenum">
              <a:rPr lang="en-US" smtClean="0"/>
              <a:t>25</a:t>
            </a:fld>
            <a:endParaRPr lang="en-US"/>
          </a:p>
        </p:txBody>
      </p:sp>
      <p:pic>
        <p:nvPicPr>
          <p:cNvPr id="70" name="Picture 69">
            <a:extLst>
              <a:ext uri="{FF2B5EF4-FFF2-40B4-BE49-F238E27FC236}">
                <a16:creationId xmlns:a16="http://schemas.microsoft.com/office/drawing/2014/main" id="{D697ED6C-CA9F-BF44-B5AE-78AE4E2418DF}"/>
              </a:ext>
            </a:extLst>
          </p:cNvPr>
          <p:cNvPicPr>
            <a:picLocks noChangeAspect="1"/>
          </p:cNvPicPr>
          <p:nvPr/>
        </p:nvPicPr>
        <p:blipFill>
          <a:blip r:embed="rId2"/>
          <a:stretch>
            <a:fillRect/>
          </a:stretch>
        </p:blipFill>
        <p:spPr>
          <a:xfrm>
            <a:off x="858388" y="2903137"/>
            <a:ext cx="1261586" cy="421241"/>
          </a:xfrm>
          <a:prstGeom prst="rect">
            <a:avLst/>
          </a:prstGeom>
        </p:spPr>
      </p:pic>
      <p:pic>
        <p:nvPicPr>
          <p:cNvPr id="71" name="Picture 70">
            <a:extLst>
              <a:ext uri="{FF2B5EF4-FFF2-40B4-BE49-F238E27FC236}">
                <a16:creationId xmlns:a16="http://schemas.microsoft.com/office/drawing/2014/main" id="{828D08E3-6923-2548-95AD-58E7ADC86D4C}"/>
              </a:ext>
            </a:extLst>
          </p:cNvPr>
          <p:cNvPicPr>
            <a:picLocks noChangeAspect="1"/>
          </p:cNvPicPr>
          <p:nvPr/>
        </p:nvPicPr>
        <p:blipFill>
          <a:blip r:embed="rId3"/>
          <a:stretch>
            <a:fillRect/>
          </a:stretch>
        </p:blipFill>
        <p:spPr>
          <a:xfrm>
            <a:off x="823203" y="3710646"/>
            <a:ext cx="1367304" cy="207327"/>
          </a:xfrm>
          <a:prstGeom prst="rect">
            <a:avLst/>
          </a:prstGeom>
        </p:spPr>
      </p:pic>
      <p:sp>
        <p:nvSpPr>
          <p:cNvPr id="73" name="Google Shape;437;p39">
            <a:extLst>
              <a:ext uri="{FF2B5EF4-FFF2-40B4-BE49-F238E27FC236}">
                <a16:creationId xmlns:a16="http://schemas.microsoft.com/office/drawing/2014/main" id="{0BC15A60-D0F1-0647-A415-8523AD6CF3DA}"/>
              </a:ext>
            </a:extLst>
          </p:cNvPr>
          <p:cNvSpPr/>
          <p:nvPr/>
        </p:nvSpPr>
        <p:spPr>
          <a:xfrm rot="10800000">
            <a:off x="2516750" y="3272729"/>
            <a:ext cx="248400" cy="17460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6282AB55-101E-FC45-9606-22C7B1D6039D}"/>
              </a:ext>
            </a:extLst>
          </p:cNvPr>
          <p:cNvPicPr>
            <a:picLocks noChangeAspect="1"/>
          </p:cNvPicPr>
          <p:nvPr/>
        </p:nvPicPr>
        <p:blipFill>
          <a:blip r:embed="rId4"/>
          <a:stretch>
            <a:fillRect/>
          </a:stretch>
        </p:blipFill>
        <p:spPr>
          <a:xfrm>
            <a:off x="3103755" y="2747882"/>
            <a:ext cx="1275899" cy="1275899"/>
          </a:xfrm>
          <a:prstGeom prst="rect">
            <a:avLst/>
          </a:prstGeom>
        </p:spPr>
      </p:pic>
      <p:sp>
        <p:nvSpPr>
          <p:cNvPr id="74" name="Google Shape;437;p39">
            <a:extLst>
              <a:ext uri="{FF2B5EF4-FFF2-40B4-BE49-F238E27FC236}">
                <a16:creationId xmlns:a16="http://schemas.microsoft.com/office/drawing/2014/main" id="{DADACC6A-2FDC-B94F-ACEC-8835C6B0BA28}"/>
              </a:ext>
            </a:extLst>
          </p:cNvPr>
          <p:cNvSpPr/>
          <p:nvPr/>
        </p:nvSpPr>
        <p:spPr>
          <a:xfrm rot="8839679">
            <a:off x="4568089" y="2511293"/>
            <a:ext cx="248400" cy="17460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36;p39">
            <a:extLst>
              <a:ext uri="{FF2B5EF4-FFF2-40B4-BE49-F238E27FC236}">
                <a16:creationId xmlns:a16="http://schemas.microsoft.com/office/drawing/2014/main" id="{4CAAE601-53F0-B34A-9190-01164D7FB4CB}"/>
              </a:ext>
            </a:extLst>
          </p:cNvPr>
          <p:cNvSpPr/>
          <p:nvPr/>
        </p:nvSpPr>
        <p:spPr>
          <a:xfrm rot="1892553" flipH="1">
            <a:off x="4573774" y="4239265"/>
            <a:ext cx="248400" cy="17448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62;p33">
            <a:extLst>
              <a:ext uri="{FF2B5EF4-FFF2-40B4-BE49-F238E27FC236}">
                <a16:creationId xmlns:a16="http://schemas.microsoft.com/office/drawing/2014/main" id="{23925BF5-FCC8-F44E-94EF-A91DC02CFAB8}"/>
              </a:ext>
            </a:extLst>
          </p:cNvPr>
          <p:cNvSpPr/>
          <p:nvPr/>
        </p:nvSpPr>
        <p:spPr>
          <a:xfrm>
            <a:off x="5059513" y="2282281"/>
            <a:ext cx="2072974" cy="465601"/>
          </a:xfrm>
          <a:prstGeom prst="roundRect">
            <a:avLst>
              <a:gd name="adj" fmla="val 50000"/>
            </a:avLst>
          </a:prstGeom>
          <a:solidFill>
            <a:srgbClr val="66738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dirty="0">
                <a:solidFill>
                  <a:srgbClr val="FFFFFF"/>
                </a:solidFill>
                <a:latin typeface="Trebuchet MS"/>
                <a:ea typeface="Trebuchet MS"/>
                <a:cs typeface="Trebuchet MS"/>
                <a:sym typeface="Trebuchet MS"/>
              </a:rPr>
              <a:t>Sentiment Analysis</a:t>
            </a:r>
            <a:endParaRPr dirty="0"/>
          </a:p>
        </p:txBody>
      </p:sp>
      <p:sp>
        <p:nvSpPr>
          <p:cNvPr id="83" name="Google Shape;262;p33">
            <a:extLst>
              <a:ext uri="{FF2B5EF4-FFF2-40B4-BE49-F238E27FC236}">
                <a16:creationId xmlns:a16="http://schemas.microsoft.com/office/drawing/2014/main" id="{D332AABA-7173-C94B-ABEC-421157985E14}"/>
              </a:ext>
            </a:extLst>
          </p:cNvPr>
          <p:cNvSpPr/>
          <p:nvPr/>
        </p:nvSpPr>
        <p:spPr>
          <a:xfrm>
            <a:off x="5059513" y="4119998"/>
            <a:ext cx="2072974" cy="465601"/>
          </a:xfrm>
          <a:prstGeom prst="roundRect">
            <a:avLst>
              <a:gd name="adj" fmla="val 50000"/>
            </a:avLst>
          </a:prstGeom>
          <a:solidFill>
            <a:srgbClr val="66738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dirty="0">
                <a:solidFill>
                  <a:srgbClr val="FFFFFF"/>
                </a:solidFill>
                <a:latin typeface="Trebuchet MS"/>
                <a:ea typeface="Trebuchet MS"/>
                <a:cs typeface="Trebuchet MS"/>
                <a:sym typeface="Trebuchet MS"/>
              </a:rPr>
              <a:t>Topic </a:t>
            </a:r>
            <a:r>
              <a:rPr lang="en-GB" sz="1300" dirty="0" err="1">
                <a:solidFill>
                  <a:srgbClr val="FFFFFF"/>
                </a:solidFill>
                <a:latin typeface="Trebuchet MS"/>
                <a:ea typeface="Trebuchet MS"/>
                <a:cs typeface="Trebuchet MS"/>
                <a:sym typeface="Trebuchet MS"/>
              </a:rPr>
              <a:t>Modeling</a:t>
            </a:r>
            <a:endParaRPr dirty="0"/>
          </a:p>
        </p:txBody>
      </p:sp>
      <p:pic>
        <p:nvPicPr>
          <p:cNvPr id="5" name="Picture 4">
            <a:extLst>
              <a:ext uri="{FF2B5EF4-FFF2-40B4-BE49-F238E27FC236}">
                <a16:creationId xmlns:a16="http://schemas.microsoft.com/office/drawing/2014/main" id="{66EFCE60-5567-2449-96B3-5198D9B5ABCD}"/>
              </a:ext>
            </a:extLst>
          </p:cNvPr>
          <p:cNvPicPr>
            <a:picLocks noChangeAspect="1"/>
          </p:cNvPicPr>
          <p:nvPr/>
        </p:nvPicPr>
        <p:blipFill>
          <a:blip r:embed="rId5"/>
          <a:stretch>
            <a:fillRect/>
          </a:stretch>
        </p:blipFill>
        <p:spPr>
          <a:xfrm>
            <a:off x="7809698" y="2747882"/>
            <a:ext cx="1384802" cy="1384802"/>
          </a:xfrm>
          <a:prstGeom prst="rect">
            <a:avLst/>
          </a:prstGeom>
        </p:spPr>
      </p:pic>
      <p:sp>
        <p:nvSpPr>
          <p:cNvPr id="85" name="Google Shape;437;p39">
            <a:extLst>
              <a:ext uri="{FF2B5EF4-FFF2-40B4-BE49-F238E27FC236}">
                <a16:creationId xmlns:a16="http://schemas.microsoft.com/office/drawing/2014/main" id="{72318C9F-BC81-2D49-ADC5-C574B032DF5D}"/>
              </a:ext>
            </a:extLst>
          </p:cNvPr>
          <p:cNvSpPr/>
          <p:nvPr/>
        </p:nvSpPr>
        <p:spPr>
          <a:xfrm rot="8839679">
            <a:off x="7375135" y="4173232"/>
            <a:ext cx="248400" cy="17460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36;p39">
            <a:extLst>
              <a:ext uri="{FF2B5EF4-FFF2-40B4-BE49-F238E27FC236}">
                <a16:creationId xmlns:a16="http://schemas.microsoft.com/office/drawing/2014/main" id="{C23E654E-AE38-A642-8760-675BEEA4A804}"/>
              </a:ext>
            </a:extLst>
          </p:cNvPr>
          <p:cNvSpPr/>
          <p:nvPr/>
        </p:nvSpPr>
        <p:spPr>
          <a:xfrm rot="1892553" flipH="1">
            <a:off x="7375323" y="2510144"/>
            <a:ext cx="248400" cy="17448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37;p39">
            <a:extLst>
              <a:ext uri="{FF2B5EF4-FFF2-40B4-BE49-F238E27FC236}">
                <a16:creationId xmlns:a16="http://schemas.microsoft.com/office/drawing/2014/main" id="{AC4C9F18-31F3-A74B-B12F-DB96F8D5E5A6}"/>
              </a:ext>
            </a:extLst>
          </p:cNvPr>
          <p:cNvSpPr/>
          <p:nvPr/>
        </p:nvSpPr>
        <p:spPr>
          <a:xfrm rot="10800000">
            <a:off x="9460079" y="3371393"/>
            <a:ext cx="248400" cy="17460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206;p32">
            <a:extLst>
              <a:ext uri="{FF2B5EF4-FFF2-40B4-BE49-F238E27FC236}">
                <a16:creationId xmlns:a16="http://schemas.microsoft.com/office/drawing/2014/main" id="{218519A1-5274-064F-BA9D-312FF3D5A8C3}"/>
              </a:ext>
            </a:extLst>
          </p:cNvPr>
          <p:cNvGrpSpPr/>
          <p:nvPr/>
        </p:nvGrpSpPr>
        <p:grpSpPr>
          <a:xfrm>
            <a:off x="9974807" y="3113758"/>
            <a:ext cx="563876" cy="586955"/>
            <a:chOff x="7337425" y="153988"/>
            <a:chExt cx="4208400" cy="4986187"/>
          </a:xfrm>
        </p:grpSpPr>
        <p:sp>
          <p:nvSpPr>
            <p:cNvPr id="90" name="Google Shape;207;p32">
              <a:extLst>
                <a:ext uri="{FF2B5EF4-FFF2-40B4-BE49-F238E27FC236}">
                  <a16:creationId xmlns:a16="http://schemas.microsoft.com/office/drawing/2014/main" id="{0D7C7F24-CE4A-7F43-967C-C3DC937B0D50}"/>
                </a:ext>
              </a:extLst>
            </p:cNvPr>
            <p:cNvSpPr/>
            <p:nvPr/>
          </p:nvSpPr>
          <p:spPr>
            <a:xfrm>
              <a:off x="8329613" y="153988"/>
              <a:ext cx="2222400" cy="2957400"/>
            </a:xfrm>
            <a:custGeom>
              <a:avLst/>
              <a:gdLst/>
              <a:ahLst/>
              <a:cxnLst/>
              <a:rect l="l" t="t" r="r" b="b"/>
              <a:pathLst>
                <a:path w="120000" h="120000" extrusionOk="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EF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1" name="Google Shape;208;p32">
              <a:extLst>
                <a:ext uri="{FF2B5EF4-FFF2-40B4-BE49-F238E27FC236}">
                  <a16:creationId xmlns:a16="http://schemas.microsoft.com/office/drawing/2014/main" id="{947001AE-4916-7146-925F-5D2C3E15929B}"/>
                </a:ext>
              </a:extLst>
            </p:cNvPr>
            <p:cNvSpPr/>
            <p:nvPr/>
          </p:nvSpPr>
          <p:spPr>
            <a:xfrm>
              <a:off x="7337425" y="2987675"/>
              <a:ext cx="4208400" cy="2152500"/>
            </a:xfrm>
            <a:custGeom>
              <a:avLst/>
              <a:gdLst/>
              <a:ahLst/>
              <a:cxnLst/>
              <a:rect l="l" t="t" r="r" b="b"/>
              <a:pathLst>
                <a:path w="120000" h="120000" extrusionOk="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EF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2" name="Google Shape;189;p32">
            <a:extLst>
              <a:ext uri="{FF2B5EF4-FFF2-40B4-BE49-F238E27FC236}">
                <a16:creationId xmlns:a16="http://schemas.microsoft.com/office/drawing/2014/main" id="{F702A27C-23E4-5A46-9E84-C1E6FE080EF9}"/>
              </a:ext>
            </a:extLst>
          </p:cNvPr>
          <p:cNvGrpSpPr/>
          <p:nvPr/>
        </p:nvGrpSpPr>
        <p:grpSpPr>
          <a:xfrm>
            <a:off x="10852861" y="3239390"/>
            <a:ext cx="363282" cy="373449"/>
            <a:chOff x="7923213" y="2212975"/>
            <a:chExt cx="3048000" cy="3556038"/>
          </a:xfrm>
        </p:grpSpPr>
        <p:sp>
          <p:nvSpPr>
            <p:cNvPr id="93" name="Google Shape;190;p32">
              <a:extLst>
                <a:ext uri="{FF2B5EF4-FFF2-40B4-BE49-F238E27FC236}">
                  <a16:creationId xmlns:a16="http://schemas.microsoft.com/office/drawing/2014/main" id="{D01C5E39-6292-D34A-A1EA-429FC6E28C19}"/>
                </a:ext>
              </a:extLst>
            </p:cNvPr>
            <p:cNvSpPr/>
            <p:nvPr/>
          </p:nvSpPr>
          <p:spPr>
            <a:xfrm>
              <a:off x="8626476" y="2212975"/>
              <a:ext cx="1641600" cy="2004900"/>
            </a:xfrm>
            <a:custGeom>
              <a:avLst/>
              <a:gdLst/>
              <a:ahLst/>
              <a:cxnLst/>
              <a:rect l="l" t="t" r="r" b="b"/>
              <a:pathLst>
                <a:path w="120000" h="120000" extrusionOk="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4" name="Google Shape;191;p32">
              <a:extLst>
                <a:ext uri="{FF2B5EF4-FFF2-40B4-BE49-F238E27FC236}">
                  <a16:creationId xmlns:a16="http://schemas.microsoft.com/office/drawing/2014/main" id="{5C46BCBA-F816-284D-AB77-A0AFC39E4526}"/>
                </a:ext>
              </a:extLst>
            </p:cNvPr>
            <p:cNvSpPr/>
            <p:nvPr/>
          </p:nvSpPr>
          <p:spPr>
            <a:xfrm>
              <a:off x="7923213" y="4125913"/>
              <a:ext cx="3048000" cy="1643100"/>
            </a:xfrm>
            <a:custGeom>
              <a:avLst/>
              <a:gdLst/>
              <a:ahLst/>
              <a:cxnLst/>
              <a:rect l="l" t="t" r="r" b="b"/>
              <a:pathLst>
                <a:path w="120000" h="120000" extrusionOk="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5" name="Google Shape;189;p32">
            <a:extLst>
              <a:ext uri="{FF2B5EF4-FFF2-40B4-BE49-F238E27FC236}">
                <a16:creationId xmlns:a16="http://schemas.microsoft.com/office/drawing/2014/main" id="{7FA208D9-E117-0249-9F69-B8A9515A24E6}"/>
              </a:ext>
            </a:extLst>
          </p:cNvPr>
          <p:cNvGrpSpPr/>
          <p:nvPr/>
        </p:nvGrpSpPr>
        <p:grpSpPr>
          <a:xfrm>
            <a:off x="10852861" y="2631431"/>
            <a:ext cx="363282" cy="373449"/>
            <a:chOff x="7923213" y="2212975"/>
            <a:chExt cx="3048000" cy="3556038"/>
          </a:xfrm>
        </p:grpSpPr>
        <p:sp>
          <p:nvSpPr>
            <p:cNvPr id="96" name="Google Shape;190;p32">
              <a:extLst>
                <a:ext uri="{FF2B5EF4-FFF2-40B4-BE49-F238E27FC236}">
                  <a16:creationId xmlns:a16="http://schemas.microsoft.com/office/drawing/2014/main" id="{36E963B3-7E15-F84B-8F88-15ECA4B0C6FE}"/>
                </a:ext>
              </a:extLst>
            </p:cNvPr>
            <p:cNvSpPr/>
            <p:nvPr/>
          </p:nvSpPr>
          <p:spPr>
            <a:xfrm>
              <a:off x="8626476" y="2212975"/>
              <a:ext cx="1641600" cy="2004900"/>
            </a:xfrm>
            <a:custGeom>
              <a:avLst/>
              <a:gdLst/>
              <a:ahLst/>
              <a:cxnLst/>
              <a:rect l="l" t="t" r="r" b="b"/>
              <a:pathLst>
                <a:path w="120000" h="120000" extrusionOk="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7" name="Google Shape;191;p32">
              <a:extLst>
                <a:ext uri="{FF2B5EF4-FFF2-40B4-BE49-F238E27FC236}">
                  <a16:creationId xmlns:a16="http://schemas.microsoft.com/office/drawing/2014/main" id="{F1419730-F083-E84F-98EA-135A5CB814B5}"/>
                </a:ext>
              </a:extLst>
            </p:cNvPr>
            <p:cNvSpPr/>
            <p:nvPr/>
          </p:nvSpPr>
          <p:spPr>
            <a:xfrm>
              <a:off x="7923213" y="4125913"/>
              <a:ext cx="3048000" cy="1643100"/>
            </a:xfrm>
            <a:custGeom>
              <a:avLst/>
              <a:gdLst/>
              <a:ahLst/>
              <a:cxnLst/>
              <a:rect l="l" t="t" r="r" b="b"/>
              <a:pathLst>
                <a:path w="120000" h="120000" extrusionOk="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8" name="Google Shape;189;p32">
            <a:extLst>
              <a:ext uri="{FF2B5EF4-FFF2-40B4-BE49-F238E27FC236}">
                <a16:creationId xmlns:a16="http://schemas.microsoft.com/office/drawing/2014/main" id="{7202EEC5-786E-C34B-8E5E-6E6415B170AD}"/>
              </a:ext>
            </a:extLst>
          </p:cNvPr>
          <p:cNvGrpSpPr/>
          <p:nvPr/>
        </p:nvGrpSpPr>
        <p:grpSpPr>
          <a:xfrm>
            <a:off x="10852861" y="3813732"/>
            <a:ext cx="363282" cy="373449"/>
            <a:chOff x="7923213" y="2212975"/>
            <a:chExt cx="3048000" cy="3556038"/>
          </a:xfrm>
        </p:grpSpPr>
        <p:sp>
          <p:nvSpPr>
            <p:cNvPr id="99" name="Google Shape;190;p32">
              <a:extLst>
                <a:ext uri="{FF2B5EF4-FFF2-40B4-BE49-F238E27FC236}">
                  <a16:creationId xmlns:a16="http://schemas.microsoft.com/office/drawing/2014/main" id="{FC2CCF02-2F55-E340-9A35-EC1DBA6DD0E5}"/>
                </a:ext>
              </a:extLst>
            </p:cNvPr>
            <p:cNvSpPr/>
            <p:nvPr/>
          </p:nvSpPr>
          <p:spPr>
            <a:xfrm>
              <a:off x="8626476" y="2212975"/>
              <a:ext cx="1641600" cy="2004900"/>
            </a:xfrm>
            <a:custGeom>
              <a:avLst/>
              <a:gdLst/>
              <a:ahLst/>
              <a:cxnLst/>
              <a:rect l="l" t="t" r="r" b="b"/>
              <a:pathLst>
                <a:path w="120000" h="120000" extrusionOk="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0" name="Google Shape;191;p32">
              <a:extLst>
                <a:ext uri="{FF2B5EF4-FFF2-40B4-BE49-F238E27FC236}">
                  <a16:creationId xmlns:a16="http://schemas.microsoft.com/office/drawing/2014/main" id="{DC16694B-C28F-B046-BB6E-ADCEE2F6A2F3}"/>
                </a:ext>
              </a:extLst>
            </p:cNvPr>
            <p:cNvSpPr/>
            <p:nvPr/>
          </p:nvSpPr>
          <p:spPr>
            <a:xfrm>
              <a:off x="7923213" y="4125913"/>
              <a:ext cx="3048000" cy="1643100"/>
            </a:xfrm>
            <a:custGeom>
              <a:avLst/>
              <a:gdLst/>
              <a:ahLst/>
              <a:cxnLst/>
              <a:rect l="l" t="t" r="r" b="b"/>
              <a:pathLst>
                <a:path w="120000" h="120000" extrusionOk="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2722067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667385"/>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1242B6-670D-9E49-B481-EE064FD6229B}"/>
              </a:ext>
            </a:extLst>
          </p:cNvPr>
          <p:cNvSpPr txBox="1"/>
          <p:nvPr/>
        </p:nvSpPr>
        <p:spPr>
          <a:xfrm>
            <a:off x="0" y="2452475"/>
            <a:ext cx="12191999" cy="1341649"/>
          </a:xfrm>
          <a:prstGeom prst="rect">
            <a:avLst/>
          </a:prstGeom>
          <a:noFill/>
        </p:spPr>
        <p:txBody>
          <a:bodyPr wrap="square" rtlCol="0">
            <a:spAutoFit/>
          </a:bodyPr>
          <a:lstStyle/>
          <a:p>
            <a:pPr algn="ctr">
              <a:lnSpc>
                <a:spcPct val="200000"/>
              </a:lnSpc>
            </a:pPr>
            <a:r>
              <a:rPr lang="en-US" sz="4800" b="1" dirty="0">
                <a:solidFill>
                  <a:schemeClr val="bg1"/>
                </a:solidFill>
                <a:latin typeface="Trebuchet MS" panose="020B0703020202090204" pitchFamily="34" charset="0"/>
              </a:rPr>
              <a:t>Dashboard</a:t>
            </a:r>
          </a:p>
        </p:txBody>
      </p:sp>
      <p:sp>
        <p:nvSpPr>
          <p:cNvPr id="3" name="Slide Number Placeholder 2">
            <a:extLst>
              <a:ext uri="{FF2B5EF4-FFF2-40B4-BE49-F238E27FC236}">
                <a16:creationId xmlns:a16="http://schemas.microsoft.com/office/drawing/2014/main" id="{900988CE-5281-E34F-8D97-CDD04E875A6B}"/>
              </a:ext>
            </a:extLst>
          </p:cNvPr>
          <p:cNvSpPr>
            <a:spLocks noGrp="1"/>
          </p:cNvSpPr>
          <p:nvPr>
            <p:ph type="sldNum" sz="quarter" idx="12"/>
          </p:nvPr>
        </p:nvSpPr>
        <p:spPr/>
        <p:txBody>
          <a:bodyPr/>
          <a:lstStyle/>
          <a:p>
            <a:fld id="{532B4791-E7F0-5248-ABB5-6879CF62FE50}" type="slidenum">
              <a:rPr lang="en-US" smtClean="0"/>
              <a:t>26</a:t>
            </a:fld>
            <a:endParaRPr lang="en-US"/>
          </a:p>
        </p:txBody>
      </p:sp>
    </p:spTree>
    <p:extLst>
      <p:ext uri="{BB962C8B-B14F-4D97-AF65-F5344CB8AC3E}">
        <p14:creationId xmlns:p14="http://schemas.microsoft.com/office/powerpoint/2010/main" val="42893627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1" y="384925"/>
            <a:ext cx="5744141"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Limitations</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2" name="TextBox 1">
            <a:extLst>
              <a:ext uri="{FF2B5EF4-FFF2-40B4-BE49-F238E27FC236}">
                <a16:creationId xmlns:a16="http://schemas.microsoft.com/office/drawing/2014/main" id="{E800EF09-0F81-094A-B1E0-1A0FFC684886}"/>
              </a:ext>
            </a:extLst>
          </p:cNvPr>
          <p:cNvSpPr txBox="1"/>
          <p:nvPr/>
        </p:nvSpPr>
        <p:spPr>
          <a:xfrm>
            <a:off x="1772919" y="2009300"/>
            <a:ext cx="8646161" cy="2585323"/>
          </a:xfrm>
          <a:prstGeom prst="rect">
            <a:avLst/>
          </a:prstGeom>
          <a:noFill/>
        </p:spPr>
        <p:txBody>
          <a:bodyPr wrap="square" rtlCol="0">
            <a:spAutoFit/>
          </a:bodyPr>
          <a:lstStyle/>
          <a:p>
            <a:r>
              <a:rPr lang="en-US" b="1" dirty="0">
                <a:solidFill>
                  <a:srgbClr val="667385"/>
                </a:solidFill>
                <a:latin typeface="Trebuchet MS" panose="020B0703020202090204" pitchFamily="34" charset="0"/>
              </a:rPr>
              <a:t>VADER Sentiment Analysis</a:t>
            </a:r>
          </a:p>
          <a:p>
            <a:pPr marL="285750" indent="-285750">
              <a:buFont typeface="Arial" panose="020B0604020202020204" pitchFamily="34" charset="0"/>
              <a:buChar char="•"/>
            </a:pPr>
            <a:r>
              <a:rPr lang="en-US" dirty="0">
                <a:solidFill>
                  <a:srgbClr val="667385"/>
                </a:solidFill>
                <a:latin typeface="Trebuchet MS" panose="020B0703020202090204" pitchFamily="34" charset="0"/>
              </a:rPr>
              <a:t>Does the job but not exactly state-of-the-art</a:t>
            </a:r>
          </a:p>
          <a:p>
            <a:pPr marL="285750" indent="-285750">
              <a:buFont typeface="Arial" panose="020B0604020202020204" pitchFamily="34" charset="0"/>
              <a:buChar char="•"/>
            </a:pPr>
            <a:r>
              <a:rPr lang="en-US" dirty="0">
                <a:solidFill>
                  <a:srgbClr val="667385"/>
                </a:solidFill>
                <a:latin typeface="Trebuchet MS" panose="020B0703020202090204" pitchFamily="34" charset="0"/>
              </a:rPr>
              <a:t>For this dataset, it tends to over-rate sentiments at the positive end</a:t>
            </a:r>
          </a:p>
          <a:p>
            <a:pPr marL="285750" indent="-285750">
              <a:buFont typeface="Arial" panose="020B0604020202020204" pitchFamily="34" charset="0"/>
              <a:buChar char="•"/>
            </a:pPr>
            <a:r>
              <a:rPr lang="en-US" dirty="0">
                <a:solidFill>
                  <a:srgbClr val="667385"/>
                </a:solidFill>
                <a:latin typeface="Trebuchet MS" panose="020B0703020202090204" pitchFamily="34" charset="0"/>
              </a:rPr>
              <a:t>Lexicon-based (order doesn’t matter)– will struggle on figure-of-speech</a:t>
            </a:r>
          </a:p>
          <a:p>
            <a:pPr marL="285750" indent="-285750">
              <a:buFont typeface="Arial" panose="020B0604020202020204" pitchFamily="34" charset="0"/>
              <a:buChar char="•"/>
            </a:pPr>
            <a:endParaRPr lang="en-US" dirty="0">
              <a:solidFill>
                <a:srgbClr val="667385"/>
              </a:solidFill>
              <a:latin typeface="Trebuchet MS" panose="020B0703020202090204" pitchFamily="34" charset="0"/>
            </a:endParaRPr>
          </a:p>
          <a:p>
            <a:endParaRPr lang="en-US" b="1" dirty="0">
              <a:solidFill>
                <a:srgbClr val="667385"/>
              </a:solidFill>
              <a:latin typeface="Trebuchet MS" panose="020B0703020202090204" pitchFamily="34" charset="0"/>
            </a:endParaRPr>
          </a:p>
          <a:p>
            <a:r>
              <a:rPr lang="en-US" b="1" dirty="0">
                <a:solidFill>
                  <a:srgbClr val="667385"/>
                </a:solidFill>
                <a:latin typeface="Trebuchet MS" panose="020B0703020202090204" pitchFamily="34" charset="0"/>
              </a:rPr>
              <a:t>Topic Modeling (LDA)</a:t>
            </a:r>
          </a:p>
          <a:p>
            <a:pPr marL="285750" indent="-285750">
              <a:buFont typeface="Arial" panose="020B0604020202020204" pitchFamily="34" charset="0"/>
              <a:buChar char="•"/>
            </a:pPr>
            <a:r>
              <a:rPr lang="en-US" dirty="0">
                <a:solidFill>
                  <a:srgbClr val="667385"/>
                </a:solidFill>
                <a:latin typeface="Trebuchet MS" panose="020B0703020202090204" pitchFamily="34" charset="0"/>
              </a:rPr>
              <a:t>May incorrectly assign topics for short documents (probabilistic)</a:t>
            </a:r>
          </a:p>
          <a:p>
            <a:endParaRPr lang="en-US" dirty="0">
              <a:solidFill>
                <a:srgbClr val="667385"/>
              </a:solidFill>
              <a:latin typeface="Trebuchet MS" panose="020B0703020202090204" pitchFamily="34" charset="0"/>
            </a:endParaRPr>
          </a:p>
        </p:txBody>
      </p:sp>
      <p:sp>
        <p:nvSpPr>
          <p:cNvPr id="4" name="Slide Number Placeholder 3">
            <a:extLst>
              <a:ext uri="{FF2B5EF4-FFF2-40B4-BE49-F238E27FC236}">
                <a16:creationId xmlns:a16="http://schemas.microsoft.com/office/drawing/2014/main" id="{7B4F98D2-5106-614A-83A1-C530B9A103EF}"/>
              </a:ext>
            </a:extLst>
          </p:cNvPr>
          <p:cNvSpPr>
            <a:spLocks noGrp="1"/>
          </p:cNvSpPr>
          <p:nvPr>
            <p:ph type="sldNum" sz="quarter" idx="12"/>
          </p:nvPr>
        </p:nvSpPr>
        <p:spPr/>
        <p:txBody>
          <a:bodyPr/>
          <a:lstStyle/>
          <a:p>
            <a:fld id="{532B4791-E7F0-5248-ABB5-6879CF62FE50}" type="slidenum">
              <a:rPr lang="en-US" smtClean="0"/>
              <a:t>27</a:t>
            </a:fld>
            <a:endParaRPr lang="en-US"/>
          </a:p>
        </p:txBody>
      </p:sp>
    </p:spTree>
    <p:extLst>
      <p:ext uri="{BB962C8B-B14F-4D97-AF65-F5344CB8AC3E}">
        <p14:creationId xmlns:p14="http://schemas.microsoft.com/office/powerpoint/2010/main" val="4627667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1" y="384925"/>
            <a:ext cx="5744141"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667385"/>
                </a:solidFill>
                <a:latin typeface="Trebuchet MS" panose="020B0703020202090204" pitchFamily="34" charset="0"/>
              </a:rPr>
              <a:t>Other Business </a:t>
            </a:r>
            <a:r>
              <a:rPr lang="en-GB" sz="3200" b="1" dirty="0">
                <a:solidFill>
                  <a:srgbClr val="EF795B"/>
                </a:solidFill>
                <a:latin typeface="Trebuchet MS" panose="020B0703020202090204" pitchFamily="34" charset="0"/>
              </a:rPr>
              <a:t>Applications</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70" name="Google Shape;207;p21">
            <a:extLst>
              <a:ext uri="{FF2B5EF4-FFF2-40B4-BE49-F238E27FC236}">
                <a16:creationId xmlns:a16="http://schemas.microsoft.com/office/drawing/2014/main" id="{3B6DCFE4-8D4E-2A43-8DDA-176FAEAD44C1}"/>
              </a:ext>
            </a:extLst>
          </p:cNvPr>
          <p:cNvSpPr txBox="1">
            <a:spLocks/>
          </p:cNvSpPr>
          <p:nvPr/>
        </p:nvSpPr>
        <p:spPr>
          <a:xfrm>
            <a:off x="1118993" y="4047863"/>
            <a:ext cx="2386545" cy="39683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en-US" sz="1200" b="1" dirty="0">
                <a:solidFill>
                  <a:srgbClr val="57647A"/>
                </a:solidFill>
                <a:latin typeface="Trebuchet MS" panose="020B0703020202090204" pitchFamily="34" charset="0"/>
              </a:rPr>
              <a:t>E-commerce Product Reviews</a:t>
            </a:r>
          </a:p>
        </p:txBody>
      </p:sp>
      <p:grpSp>
        <p:nvGrpSpPr>
          <p:cNvPr id="71" name="Google Shape;1234;p53">
            <a:extLst>
              <a:ext uri="{FF2B5EF4-FFF2-40B4-BE49-F238E27FC236}">
                <a16:creationId xmlns:a16="http://schemas.microsoft.com/office/drawing/2014/main" id="{3E8A239D-F763-7E4E-88A4-67C1C436096E}"/>
              </a:ext>
            </a:extLst>
          </p:cNvPr>
          <p:cNvGrpSpPr>
            <a:grpSpLocks/>
          </p:cNvGrpSpPr>
          <p:nvPr/>
        </p:nvGrpSpPr>
        <p:grpSpPr>
          <a:xfrm>
            <a:off x="1597030" y="2674332"/>
            <a:ext cx="1294799" cy="1153569"/>
            <a:chOff x="4113213" y="3462338"/>
            <a:chExt cx="3014688" cy="3019325"/>
          </a:xfrm>
        </p:grpSpPr>
        <p:sp>
          <p:nvSpPr>
            <p:cNvPr id="72" name="Google Shape;1235;p53">
              <a:extLst>
                <a:ext uri="{FF2B5EF4-FFF2-40B4-BE49-F238E27FC236}">
                  <a16:creationId xmlns:a16="http://schemas.microsoft.com/office/drawing/2014/main" id="{043DAB6D-966F-0E4F-BCB1-EC4C9A7A629D}"/>
                </a:ext>
              </a:extLst>
            </p:cNvPr>
            <p:cNvSpPr/>
            <p:nvPr/>
          </p:nvSpPr>
          <p:spPr>
            <a:xfrm>
              <a:off x="4113213" y="3471863"/>
              <a:ext cx="2741700" cy="2173200"/>
            </a:xfrm>
            <a:custGeom>
              <a:avLst/>
              <a:gdLst/>
              <a:ahLst/>
              <a:cxnLst/>
              <a:rect l="l" t="t" r="r" b="b"/>
              <a:pathLst>
                <a:path w="120000" h="120000" extrusionOk="0">
                  <a:moveTo>
                    <a:pt x="4759" y="0"/>
                  </a:moveTo>
                  <a:lnTo>
                    <a:pt x="30607" y="11136"/>
                  </a:lnTo>
                  <a:lnTo>
                    <a:pt x="35367" y="37004"/>
                  </a:lnTo>
                  <a:lnTo>
                    <a:pt x="65767" y="37004"/>
                  </a:lnTo>
                  <a:lnTo>
                    <a:pt x="65871" y="40643"/>
                  </a:lnTo>
                  <a:lnTo>
                    <a:pt x="66253" y="44238"/>
                  </a:lnTo>
                  <a:lnTo>
                    <a:pt x="66809" y="47789"/>
                  </a:lnTo>
                  <a:lnTo>
                    <a:pt x="67608" y="51209"/>
                  </a:lnTo>
                  <a:lnTo>
                    <a:pt x="68546" y="54541"/>
                  </a:lnTo>
                  <a:lnTo>
                    <a:pt x="69762" y="57785"/>
                  </a:lnTo>
                  <a:lnTo>
                    <a:pt x="71152" y="60942"/>
                  </a:lnTo>
                  <a:lnTo>
                    <a:pt x="72715" y="63924"/>
                  </a:lnTo>
                  <a:lnTo>
                    <a:pt x="74522" y="66729"/>
                  </a:lnTo>
                  <a:lnTo>
                    <a:pt x="76502" y="69492"/>
                  </a:lnTo>
                  <a:lnTo>
                    <a:pt x="78413" y="71728"/>
                  </a:lnTo>
                  <a:lnTo>
                    <a:pt x="80497" y="73832"/>
                  </a:lnTo>
                  <a:lnTo>
                    <a:pt x="82617" y="75674"/>
                  </a:lnTo>
                  <a:lnTo>
                    <a:pt x="84875" y="77340"/>
                  </a:lnTo>
                  <a:lnTo>
                    <a:pt x="87168" y="78830"/>
                  </a:lnTo>
                  <a:lnTo>
                    <a:pt x="89600" y="80102"/>
                  </a:lnTo>
                  <a:lnTo>
                    <a:pt x="92032" y="81154"/>
                  </a:lnTo>
                  <a:lnTo>
                    <a:pt x="94568" y="81943"/>
                  </a:lnTo>
                  <a:lnTo>
                    <a:pt x="97104" y="82513"/>
                  </a:lnTo>
                  <a:lnTo>
                    <a:pt x="99745" y="82864"/>
                  </a:lnTo>
                  <a:lnTo>
                    <a:pt x="102420" y="82995"/>
                  </a:lnTo>
                  <a:lnTo>
                    <a:pt x="105095" y="82864"/>
                  </a:lnTo>
                  <a:lnTo>
                    <a:pt x="107770" y="82513"/>
                  </a:lnTo>
                  <a:lnTo>
                    <a:pt x="110341" y="81899"/>
                  </a:lnTo>
                  <a:lnTo>
                    <a:pt x="112843" y="81110"/>
                  </a:lnTo>
                  <a:lnTo>
                    <a:pt x="115344" y="80014"/>
                  </a:lnTo>
                  <a:lnTo>
                    <a:pt x="117707" y="78786"/>
                  </a:lnTo>
                  <a:lnTo>
                    <a:pt x="120000" y="77296"/>
                  </a:lnTo>
                  <a:lnTo>
                    <a:pt x="112321" y="120000"/>
                  </a:lnTo>
                  <a:lnTo>
                    <a:pt x="35471" y="120000"/>
                  </a:lnTo>
                  <a:lnTo>
                    <a:pt x="31094" y="95403"/>
                  </a:lnTo>
                  <a:lnTo>
                    <a:pt x="18135" y="25341"/>
                  </a:lnTo>
                  <a:lnTo>
                    <a:pt x="0" y="17449"/>
                  </a:lnTo>
                  <a:lnTo>
                    <a:pt x="475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 name="Google Shape;1236;p53">
              <a:extLst>
                <a:ext uri="{FF2B5EF4-FFF2-40B4-BE49-F238E27FC236}">
                  <a16:creationId xmlns:a16="http://schemas.microsoft.com/office/drawing/2014/main" id="{825593D9-8D2C-F84B-84D9-D9A48F125298}"/>
                </a:ext>
              </a:extLst>
            </p:cNvPr>
            <p:cNvSpPr/>
            <p:nvPr/>
          </p:nvSpPr>
          <p:spPr>
            <a:xfrm>
              <a:off x="4929188" y="5821363"/>
              <a:ext cx="658800" cy="660300"/>
            </a:xfrm>
            <a:custGeom>
              <a:avLst/>
              <a:gdLst/>
              <a:ahLst/>
              <a:cxnLst/>
              <a:rect l="l" t="t" r="r" b="b"/>
              <a:pathLst>
                <a:path w="120000" h="120000" extrusionOk="0">
                  <a:moveTo>
                    <a:pt x="60072" y="0"/>
                  </a:moveTo>
                  <a:lnTo>
                    <a:pt x="67581" y="433"/>
                  </a:lnTo>
                  <a:lnTo>
                    <a:pt x="74945" y="1877"/>
                  </a:lnTo>
                  <a:lnTo>
                    <a:pt x="81732" y="4043"/>
                  </a:lnTo>
                  <a:lnTo>
                    <a:pt x="88231" y="6931"/>
                  </a:lnTo>
                  <a:lnTo>
                    <a:pt x="94440" y="10830"/>
                  </a:lnTo>
                  <a:lnTo>
                    <a:pt x="99927" y="15162"/>
                  </a:lnTo>
                  <a:lnTo>
                    <a:pt x="104837" y="20072"/>
                  </a:lnTo>
                  <a:lnTo>
                    <a:pt x="109314" y="25848"/>
                  </a:lnTo>
                  <a:lnTo>
                    <a:pt x="113068" y="31768"/>
                  </a:lnTo>
                  <a:lnTo>
                    <a:pt x="116101" y="38267"/>
                  </a:lnTo>
                  <a:lnTo>
                    <a:pt x="118267" y="45198"/>
                  </a:lnTo>
                  <a:lnTo>
                    <a:pt x="119711" y="52418"/>
                  </a:lnTo>
                  <a:lnTo>
                    <a:pt x="120000" y="59927"/>
                  </a:lnTo>
                  <a:lnTo>
                    <a:pt x="119711" y="67581"/>
                  </a:lnTo>
                  <a:lnTo>
                    <a:pt x="118267" y="74657"/>
                  </a:lnTo>
                  <a:lnTo>
                    <a:pt x="116101" y="81732"/>
                  </a:lnTo>
                  <a:lnTo>
                    <a:pt x="113068" y="88231"/>
                  </a:lnTo>
                  <a:lnTo>
                    <a:pt x="109314" y="94151"/>
                  </a:lnTo>
                  <a:lnTo>
                    <a:pt x="104837" y="99927"/>
                  </a:lnTo>
                  <a:lnTo>
                    <a:pt x="99927" y="104837"/>
                  </a:lnTo>
                  <a:lnTo>
                    <a:pt x="94440" y="109169"/>
                  </a:lnTo>
                  <a:lnTo>
                    <a:pt x="88231" y="113068"/>
                  </a:lnTo>
                  <a:lnTo>
                    <a:pt x="81732" y="115956"/>
                  </a:lnTo>
                  <a:lnTo>
                    <a:pt x="74945" y="118122"/>
                  </a:lnTo>
                  <a:lnTo>
                    <a:pt x="67581" y="119566"/>
                  </a:lnTo>
                  <a:lnTo>
                    <a:pt x="60072" y="120000"/>
                  </a:lnTo>
                  <a:lnTo>
                    <a:pt x="52563" y="119566"/>
                  </a:lnTo>
                  <a:lnTo>
                    <a:pt x="45342" y="118122"/>
                  </a:lnTo>
                  <a:lnTo>
                    <a:pt x="38411" y="115956"/>
                  </a:lnTo>
                  <a:lnTo>
                    <a:pt x="31768"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768" y="6931"/>
                  </a:lnTo>
                  <a:lnTo>
                    <a:pt x="38411" y="4043"/>
                  </a:lnTo>
                  <a:lnTo>
                    <a:pt x="45342" y="1877"/>
                  </a:lnTo>
                  <a:lnTo>
                    <a:pt x="52563" y="433"/>
                  </a:lnTo>
                  <a:lnTo>
                    <a:pt x="6007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 name="Google Shape;1237;p53">
              <a:extLst>
                <a:ext uri="{FF2B5EF4-FFF2-40B4-BE49-F238E27FC236}">
                  <a16:creationId xmlns:a16="http://schemas.microsoft.com/office/drawing/2014/main" id="{47060A15-B82E-E641-B6B5-40091A60D485}"/>
                </a:ext>
              </a:extLst>
            </p:cNvPr>
            <p:cNvSpPr/>
            <p:nvPr/>
          </p:nvSpPr>
          <p:spPr>
            <a:xfrm>
              <a:off x="6015038" y="5821363"/>
              <a:ext cx="658800" cy="660300"/>
            </a:xfrm>
            <a:custGeom>
              <a:avLst/>
              <a:gdLst/>
              <a:ahLst/>
              <a:cxnLst/>
              <a:rect l="l" t="t" r="r" b="b"/>
              <a:pathLst>
                <a:path w="120000" h="120000" extrusionOk="0">
                  <a:moveTo>
                    <a:pt x="60216" y="0"/>
                  </a:moveTo>
                  <a:lnTo>
                    <a:pt x="67581" y="433"/>
                  </a:lnTo>
                  <a:lnTo>
                    <a:pt x="74945" y="1877"/>
                  </a:lnTo>
                  <a:lnTo>
                    <a:pt x="81732" y="4043"/>
                  </a:lnTo>
                  <a:lnTo>
                    <a:pt x="88231" y="6931"/>
                  </a:lnTo>
                  <a:lnTo>
                    <a:pt x="94440" y="10830"/>
                  </a:lnTo>
                  <a:lnTo>
                    <a:pt x="99927" y="15162"/>
                  </a:lnTo>
                  <a:lnTo>
                    <a:pt x="104981" y="20072"/>
                  </a:lnTo>
                  <a:lnTo>
                    <a:pt x="109458" y="25848"/>
                  </a:lnTo>
                  <a:lnTo>
                    <a:pt x="113068" y="31768"/>
                  </a:lnTo>
                  <a:lnTo>
                    <a:pt x="116101" y="38267"/>
                  </a:lnTo>
                  <a:lnTo>
                    <a:pt x="118267" y="45198"/>
                  </a:lnTo>
                  <a:lnTo>
                    <a:pt x="119566" y="52418"/>
                  </a:lnTo>
                  <a:lnTo>
                    <a:pt x="120000" y="59927"/>
                  </a:lnTo>
                  <a:lnTo>
                    <a:pt x="119566" y="67581"/>
                  </a:lnTo>
                  <a:lnTo>
                    <a:pt x="118267" y="74657"/>
                  </a:lnTo>
                  <a:lnTo>
                    <a:pt x="116101" y="81732"/>
                  </a:lnTo>
                  <a:lnTo>
                    <a:pt x="113068" y="88231"/>
                  </a:lnTo>
                  <a:lnTo>
                    <a:pt x="109458" y="94151"/>
                  </a:lnTo>
                  <a:lnTo>
                    <a:pt x="104981" y="99927"/>
                  </a:lnTo>
                  <a:lnTo>
                    <a:pt x="99927" y="104837"/>
                  </a:lnTo>
                  <a:lnTo>
                    <a:pt x="94440" y="109169"/>
                  </a:lnTo>
                  <a:lnTo>
                    <a:pt x="88231" y="113068"/>
                  </a:lnTo>
                  <a:lnTo>
                    <a:pt x="81732" y="115956"/>
                  </a:lnTo>
                  <a:lnTo>
                    <a:pt x="74945" y="118122"/>
                  </a:lnTo>
                  <a:lnTo>
                    <a:pt x="67581" y="119566"/>
                  </a:lnTo>
                  <a:lnTo>
                    <a:pt x="60216" y="120000"/>
                  </a:lnTo>
                  <a:lnTo>
                    <a:pt x="52707" y="119566"/>
                  </a:lnTo>
                  <a:lnTo>
                    <a:pt x="45342" y="118122"/>
                  </a:lnTo>
                  <a:lnTo>
                    <a:pt x="38267" y="115956"/>
                  </a:lnTo>
                  <a:lnTo>
                    <a:pt x="31913"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913" y="6931"/>
                  </a:lnTo>
                  <a:lnTo>
                    <a:pt x="38267" y="4043"/>
                  </a:lnTo>
                  <a:lnTo>
                    <a:pt x="45342" y="1877"/>
                  </a:lnTo>
                  <a:lnTo>
                    <a:pt x="52707" y="433"/>
                  </a:lnTo>
                  <a:lnTo>
                    <a:pt x="6021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5" name="Google Shape;1238;p53">
              <a:extLst>
                <a:ext uri="{FF2B5EF4-FFF2-40B4-BE49-F238E27FC236}">
                  <a16:creationId xmlns:a16="http://schemas.microsoft.com/office/drawing/2014/main" id="{BEA36630-6A06-444A-B933-96B0F7F6AF77}"/>
                </a:ext>
              </a:extLst>
            </p:cNvPr>
            <p:cNvSpPr/>
            <p:nvPr/>
          </p:nvSpPr>
          <p:spPr>
            <a:xfrm>
              <a:off x="5778501" y="3462338"/>
              <a:ext cx="1349400" cy="1349400"/>
            </a:xfrm>
            <a:custGeom>
              <a:avLst/>
              <a:gdLst/>
              <a:ahLst/>
              <a:cxnLst/>
              <a:rect l="l" t="t" r="r" b="b"/>
              <a:pathLst>
                <a:path w="120000" h="120000" extrusionOk="0">
                  <a:moveTo>
                    <a:pt x="79623" y="38400"/>
                  </a:moveTo>
                  <a:lnTo>
                    <a:pt x="51741" y="66282"/>
                  </a:lnTo>
                  <a:lnTo>
                    <a:pt x="40376" y="54917"/>
                  </a:lnTo>
                  <a:lnTo>
                    <a:pt x="30070" y="65082"/>
                  </a:lnTo>
                  <a:lnTo>
                    <a:pt x="51741" y="86752"/>
                  </a:lnTo>
                  <a:lnTo>
                    <a:pt x="89858" y="48564"/>
                  </a:lnTo>
                  <a:lnTo>
                    <a:pt x="79623" y="38400"/>
                  </a:lnTo>
                  <a:close/>
                  <a:moveTo>
                    <a:pt x="60000" y="0"/>
                  </a:moveTo>
                  <a:lnTo>
                    <a:pt x="60000" y="0"/>
                  </a:lnTo>
                  <a:lnTo>
                    <a:pt x="65435" y="211"/>
                  </a:lnTo>
                  <a:lnTo>
                    <a:pt x="70800" y="988"/>
                  </a:lnTo>
                  <a:lnTo>
                    <a:pt x="75882" y="2117"/>
                  </a:lnTo>
                  <a:lnTo>
                    <a:pt x="80964" y="3741"/>
                  </a:lnTo>
                  <a:lnTo>
                    <a:pt x="85694" y="5788"/>
                  </a:lnTo>
                  <a:lnTo>
                    <a:pt x="90282" y="8188"/>
                  </a:lnTo>
                  <a:lnTo>
                    <a:pt x="94658" y="11011"/>
                  </a:lnTo>
                  <a:lnTo>
                    <a:pt x="98682" y="14188"/>
                  </a:lnTo>
                  <a:lnTo>
                    <a:pt x="102423" y="17576"/>
                  </a:lnTo>
                  <a:lnTo>
                    <a:pt x="105882" y="21388"/>
                  </a:lnTo>
                  <a:lnTo>
                    <a:pt x="109058" y="25411"/>
                  </a:lnTo>
                  <a:lnTo>
                    <a:pt x="111811" y="29788"/>
                  </a:lnTo>
                  <a:lnTo>
                    <a:pt x="114211" y="34305"/>
                  </a:lnTo>
                  <a:lnTo>
                    <a:pt x="116258" y="39035"/>
                  </a:lnTo>
                  <a:lnTo>
                    <a:pt x="117811" y="44117"/>
                  </a:lnTo>
                  <a:lnTo>
                    <a:pt x="119011" y="49200"/>
                  </a:lnTo>
                  <a:lnTo>
                    <a:pt x="119788" y="54564"/>
                  </a:lnTo>
                  <a:lnTo>
                    <a:pt x="120000" y="60070"/>
                  </a:lnTo>
                  <a:lnTo>
                    <a:pt x="119788" y="65505"/>
                  </a:lnTo>
                  <a:lnTo>
                    <a:pt x="119011" y="70800"/>
                  </a:lnTo>
                  <a:lnTo>
                    <a:pt x="117811" y="76023"/>
                  </a:lnTo>
                  <a:lnTo>
                    <a:pt x="116258" y="80964"/>
                  </a:lnTo>
                  <a:lnTo>
                    <a:pt x="114211" y="85764"/>
                  </a:lnTo>
                  <a:lnTo>
                    <a:pt x="111811" y="90352"/>
                  </a:lnTo>
                  <a:lnTo>
                    <a:pt x="109058" y="94658"/>
                  </a:lnTo>
                  <a:lnTo>
                    <a:pt x="105882" y="98682"/>
                  </a:lnTo>
                  <a:lnTo>
                    <a:pt x="102423" y="102423"/>
                  </a:lnTo>
                  <a:lnTo>
                    <a:pt x="98611" y="105952"/>
                  </a:lnTo>
                  <a:lnTo>
                    <a:pt x="94517" y="109058"/>
                  </a:lnTo>
                  <a:lnTo>
                    <a:pt x="90211" y="111882"/>
                  </a:lnTo>
                  <a:lnTo>
                    <a:pt x="85694" y="114211"/>
                  </a:lnTo>
                  <a:lnTo>
                    <a:pt x="80894" y="116258"/>
                  </a:lnTo>
                  <a:lnTo>
                    <a:pt x="75882" y="117882"/>
                  </a:lnTo>
                  <a:lnTo>
                    <a:pt x="70800" y="119011"/>
                  </a:lnTo>
                  <a:lnTo>
                    <a:pt x="65435" y="119788"/>
                  </a:lnTo>
                  <a:lnTo>
                    <a:pt x="60000" y="120000"/>
                  </a:lnTo>
                  <a:lnTo>
                    <a:pt x="60000" y="120000"/>
                  </a:lnTo>
                  <a:lnTo>
                    <a:pt x="54494" y="119788"/>
                  </a:lnTo>
                  <a:lnTo>
                    <a:pt x="49129" y="119011"/>
                  </a:lnTo>
                  <a:lnTo>
                    <a:pt x="44047" y="117882"/>
                  </a:lnTo>
                  <a:lnTo>
                    <a:pt x="39035" y="116258"/>
                  </a:lnTo>
                  <a:lnTo>
                    <a:pt x="34235" y="114211"/>
                  </a:lnTo>
                  <a:lnTo>
                    <a:pt x="29717" y="111882"/>
                  </a:lnTo>
                  <a:lnTo>
                    <a:pt x="25411" y="109058"/>
                  </a:lnTo>
                  <a:lnTo>
                    <a:pt x="21317" y="105952"/>
                  </a:lnTo>
                  <a:lnTo>
                    <a:pt x="17505" y="102423"/>
                  </a:lnTo>
                  <a:lnTo>
                    <a:pt x="14047" y="98682"/>
                  </a:lnTo>
                  <a:lnTo>
                    <a:pt x="10870" y="94658"/>
                  </a:lnTo>
                  <a:lnTo>
                    <a:pt x="8117" y="90352"/>
                  </a:lnTo>
                  <a:lnTo>
                    <a:pt x="5717" y="85764"/>
                  </a:lnTo>
                  <a:lnTo>
                    <a:pt x="3741" y="80964"/>
                  </a:lnTo>
                  <a:lnTo>
                    <a:pt x="2117" y="76023"/>
                  </a:lnTo>
                  <a:lnTo>
                    <a:pt x="917" y="70800"/>
                  </a:lnTo>
                  <a:lnTo>
                    <a:pt x="211" y="65505"/>
                  </a:lnTo>
                  <a:lnTo>
                    <a:pt x="0" y="60000"/>
                  </a:lnTo>
                  <a:lnTo>
                    <a:pt x="211" y="54494"/>
                  </a:lnTo>
                  <a:lnTo>
                    <a:pt x="917" y="49200"/>
                  </a:lnTo>
                  <a:lnTo>
                    <a:pt x="2117" y="44047"/>
                  </a:lnTo>
                  <a:lnTo>
                    <a:pt x="3741" y="39035"/>
                  </a:lnTo>
                  <a:lnTo>
                    <a:pt x="5788" y="34235"/>
                  </a:lnTo>
                  <a:lnTo>
                    <a:pt x="8117" y="29717"/>
                  </a:lnTo>
                  <a:lnTo>
                    <a:pt x="11011" y="25411"/>
                  </a:lnTo>
                  <a:lnTo>
                    <a:pt x="14047" y="21317"/>
                  </a:lnTo>
                  <a:lnTo>
                    <a:pt x="17576" y="17576"/>
                  </a:lnTo>
                  <a:lnTo>
                    <a:pt x="21317" y="14047"/>
                  </a:lnTo>
                  <a:lnTo>
                    <a:pt x="25411" y="11011"/>
                  </a:lnTo>
                  <a:lnTo>
                    <a:pt x="29717" y="8188"/>
                  </a:lnTo>
                  <a:lnTo>
                    <a:pt x="34235" y="5788"/>
                  </a:lnTo>
                  <a:lnTo>
                    <a:pt x="39035" y="3741"/>
                  </a:lnTo>
                  <a:lnTo>
                    <a:pt x="44047" y="2117"/>
                  </a:lnTo>
                  <a:lnTo>
                    <a:pt x="49200" y="988"/>
                  </a:lnTo>
                  <a:lnTo>
                    <a:pt x="54494" y="21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76" name="Google Shape;1226;p53">
            <a:extLst>
              <a:ext uri="{FF2B5EF4-FFF2-40B4-BE49-F238E27FC236}">
                <a16:creationId xmlns:a16="http://schemas.microsoft.com/office/drawing/2014/main" id="{E9B1976E-7FA2-0A43-952F-AFBA11C8E3D6}"/>
              </a:ext>
            </a:extLst>
          </p:cNvPr>
          <p:cNvSpPr/>
          <p:nvPr/>
        </p:nvSpPr>
        <p:spPr>
          <a:xfrm>
            <a:off x="5635578" y="2613101"/>
            <a:ext cx="920843" cy="1153569"/>
          </a:xfrm>
          <a:custGeom>
            <a:avLst/>
            <a:gdLst/>
            <a:ahLst/>
            <a:cxnLst/>
            <a:rect l="l" t="t" r="r" b="b"/>
            <a:pathLst>
              <a:path w="120000" h="120000" extrusionOk="0">
                <a:moveTo>
                  <a:pt x="29828" y="80503"/>
                </a:moveTo>
                <a:lnTo>
                  <a:pt x="43067" y="80503"/>
                </a:lnTo>
                <a:lnTo>
                  <a:pt x="44065" y="80611"/>
                </a:lnTo>
                <a:lnTo>
                  <a:pt x="45019" y="80914"/>
                </a:lnTo>
                <a:lnTo>
                  <a:pt x="45839" y="81346"/>
                </a:lnTo>
                <a:lnTo>
                  <a:pt x="46593" y="81929"/>
                </a:lnTo>
                <a:lnTo>
                  <a:pt x="47192" y="82663"/>
                </a:lnTo>
                <a:lnTo>
                  <a:pt x="47636" y="83462"/>
                </a:lnTo>
                <a:lnTo>
                  <a:pt x="47946" y="84390"/>
                </a:lnTo>
                <a:lnTo>
                  <a:pt x="48013" y="85362"/>
                </a:lnTo>
                <a:lnTo>
                  <a:pt x="47946" y="86312"/>
                </a:lnTo>
                <a:lnTo>
                  <a:pt x="47636" y="87241"/>
                </a:lnTo>
                <a:lnTo>
                  <a:pt x="47192" y="88061"/>
                </a:lnTo>
                <a:lnTo>
                  <a:pt x="46593" y="88774"/>
                </a:lnTo>
                <a:lnTo>
                  <a:pt x="45839" y="89357"/>
                </a:lnTo>
                <a:lnTo>
                  <a:pt x="45019" y="89832"/>
                </a:lnTo>
                <a:lnTo>
                  <a:pt x="44065" y="90091"/>
                </a:lnTo>
                <a:lnTo>
                  <a:pt x="43067" y="90199"/>
                </a:lnTo>
                <a:lnTo>
                  <a:pt x="29828" y="90199"/>
                </a:lnTo>
                <a:lnTo>
                  <a:pt x="28830" y="90091"/>
                </a:lnTo>
                <a:lnTo>
                  <a:pt x="27876" y="89832"/>
                </a:lnTo>
                <a:lnTo>
                  <a:pt x="27055" y="89357"/>
                </a:lnTo>
                <a:lnTo>
                  <a:pt x="26301" y="88774"/>
                </a:lnTo>
                <a:lnTo>
                  <a:pt x="25703" y="88061"/>
                </a:lnTo>
                <a:lnTo>
                  <a:pt x="25259" y="87241"/>
                </a:lnTo>
                <a:lnTo>
                  <a:pt x="24949" y="86312"/>
                </a:lnTo>
                <a:lnTo>
                  <a:pt x="24838" y="85362"/>
                </a:lnTo>
                <a:lnTo>
                  <a:pt x="24949" y="84390"/>
                </a:lnTo>
                <a:lnTo>
                  <a:pt x="25259" y="83462"/>
                </a:lnTo>
                <a:lnTo>
                  <a:pt x="25703" y="82663"/>
                </a:lnTo>
                <a:lnTo>
                  <a:pt x="26301" y="81929"/>
                </a:lnTo>
                <a:lnTo>
                  <a:pt x="27055" y="81346"/>
                </a:lnTo>
                <a:lnTo>
                  <a:pt x="27876" y="80914"/>
                </a:lnTo>
                <a:lnTo>
                  <a:pt x="28830" y="80611"/>
                </a:lnTo>
                <a:lnTo>
                  <a:pt x="29828" y="80503"/>
                </a:lnTo>
                <a:close/>
                <a:moveTo>
                  <a:pt x="115143" y="74155"/>
                </a:moveTo>
                <a:lnTo>
                  <a:pt x="116008" y="74219"/>
                </a:lnTo>
                <a:lnTo>
                  <a:pt x="116828" y="74479"/>
                </a:lnTo>
                <a:lnTo>
                  <a:pt x="117582" y="74846"/>
                </a:lnTo>
                <a:lnTo>
                  <a:pt x="118336" y="75364"/>
                </a:lnTo>
                <a:lnTo>
                  <a:pt x="118935" y="76012"/>
                </a:lnTo>
                <a:lnTo>
                  <a:pt x="119423" y="76703"/>
                </a:lnTo>
                <a:lnTo>
                  <a:pt x="119756" y="77480"/>
                </a:lnTo>
                <a:lnTo>
                  <a:pt x="119955" y="78322"/>
                </a:lnTo>
                <a:lnTo>
                  <a:pt x="120000" y="79121"/>
                </a:lnTo>
                <a:lnTo>
                  <a:pt x="119889" y="79964"/>
                </a:lnTo>
                <a:lnTo>
                  <a:pt x="119622" y="80806"/>
                </a:lnTo>
                <a:lnTo>
                  <a:pt x="119201" y="81561"/>
                </a:lnTo>
                <a:lnTo>
                  <a:pt x="118669" y="82296"/>
                </a:lnTo>
                <a:lnTo>
                  <a:pt x="88020" y="115465"/>
                </a:lnTo>
                <a:lnTo>
                  <a:pt x="87466" y="116005"/>
                </a:lnTo>
                <a:lnTo>
                  <a:pt x="86823" y="116415"/>
                </a:lnTo>
                <a:lnTo>
                  <a:pt x="86113" y="116739"/>
                </a:lnTo>
                <a:lnTo>
                  <a:pt x="85359" y="116955"/>
                </a:lnTo>
                <a:lnTo>
                  <a:pt x="84538" y="117063"/>
                </a:lnTo>
                <a:lnTo>
                  <a:pt x="84383" y="117063"/>
                </a:lnTo>
                <a:lnTo>
                  <a:pt x="83407" y="116998"/>
                </a:lnTo>
                <a:lnTo>
                  <a:pt x="82498" y="116739"/>
                </a:lnTo>
                <a:lnTo>
                  <a:pt x="81633" y="116307"/>
                </a:lnTo>
                <a:lnTo>
                  <a:pt x="80924" y="115724"/>
                </a:lnTo>
                <a:lnTo>
                  <a:pt x="63537" y="99442"/>
                </a:lnTo>
                <a:lnTo>
                  <a:pt x="62849" y="98707"/>
                </a:lnTo>
                <a:lnTo>
                  <a:pt x="62361" y="97865"/>
                </a:lnTo>
                <a:lnTo>
                  <a:pt x="62095" y="96980"/>
                </a:lnTo>
                <a:lnTo>
                  <a:pt x="61984" y="96073"/>
                </a:lnTo>
                <a:lnTo>
                  <a:pt x="62029" y="95123"/>
                </a:lnTo>
                <a:lnTo>
                  <a:pt x="62295" y="94237"/>
                </a:lnTo>
                <a:lnTo>
                  <a:pt x="62738" y="93374"/>
                </a:lnTo>
                <a:lnTo>
                  <a:pt x="63337" y="92596"/>
                </a:lnTo>
                <a:lnTo>
                  <a:pt x="64136" y="91970"/>
                </a:lnTo>
                <a:lnTo>
                  <a:pt x="64956" y="91495"/>
                </a:lnTo>
                <a:lnTo>
                  <a:pt x="65888" y="91214"/>
                </a:lnTo>
                <a:lnTo>
                  <a:pt x="66841" y="91106"/>
                </a:lnTo>
                <a:lnTo>
                  <a:pt x="67773" y="91171"/>
                </a:lnTo>
                <a:lnTo>
                  <a:pt x="68704" y="91430"/>
                </a:lnTo>
                <a:lnTo>
                  <a:pt x="69569" y="91840"/>
                </a:lnTo>
                <a:lnTo>
                  <a:pt x="70412" y="92445"/>
                </a:lnTo>
                <a:lnTo>
                  <a:pt x="84051" y="105229"/>
                </a:lnTo>
                <a:lnTo>
                  <a:pt x="111284" y="75753"/>
                </a:lnTo>
                <a:lnTo>
                  <a:pt x="111949" y="75170"/>
                </a:lnTo>
                <a:lnTo>
                  <a:pt x="112659" y="74694"/>
                </a:lnTo>
                <a:lnTo>
                  <a:pt x="113457" y="74371"/>
                </a:lnTo>
                <a:lnTo>
                  <a:pt x="114278" y="74198"/>
                </a:lnTo>
                <a:lnTo>
                  <a:pt x="115143" y="74155"/>
                </a:lnTo>
                <a:close/>
                <a:moveTo>
                  <a:pt x="29828" y="54763"/>
                </a:moveTo>
                <a:lnTo>
                  <a:pt x="74537" y="54763"/>
                </a:lnTo>
                <a:lnTo>
                  <a:pt x="75512" y="54871"/>
                </a:lnTo>
                <a:lnTo>
                  <a:pt x="76444" y="55173"/>
                </a:lnTo>
                <a:lnTo>
                  <a:pt x="77309" y="55605"/>
                </a:lnTo>
                <a:lnTo>
                  <a:pt x="78041" y="56188"/>
                </a:lnTo>
                <a:lnTo>
                  <a:pt x="78639" y="56922"/>
                </a:lnTo>
                <a:lnTo>
                  <a:pt x="79127" y="57721"/>
                </a:lnTo>
                <a:lnTo>
                  <a:pt x="79393" y="58628"/>
                </a:lnTo>
                <a:lnTo>
                  <a:pt x="79504" y="59578"/>
                </a:lnTo>
                <a:lnTo>
                  <a:pt x="79393" y="60572"/>
                </a:lnTo>
                <a:lnTo>
                  <a:pt x="79127" y="61479"/>
                </a:lnTo>
                <a:lnTo>
                  <a:pt x="78639" y="62278"/>
                </a:lnTo>
                <a:lnTo>
                  <a:pt x="78041" y="63012"/>
                </a:lnTo>
                <a:lnTo>
                  <a:pt x="77309" y="63595"/>
                </a:lnTo>
                <a:lnTo>
                  <a:pt x="76444" y="64048"/>
                </a:lnTo>
                <a:lnTo>
                  <a:pt x="75512" y="64329"/>
                </a:lnTo>
                <a:lnTo>
                  <a:pt x="74537" y="64437"/>
                </a:lnTo>
                <a:lnTo>
                  <a:pt x="29828" y="64437"/>
                </a:lnTo>
                <a:lnTo>
                  <a:pt x="28830" y="64329"/>
                </a:lnTo>
                <a:lnTo>
                  <a:pt x="27876" y="64048"/>
                </a:lnTo>
                <a:lnTo>
                  <a:pt x="27055" y="63595"/>
                </a:lnTo>
                <a:lnTo>
                  <a:pt x="26301" y="63012"/>
                </a:lnTo>
                <a:lnTo>
                  <a:pt x="25703" y="62278"/>
                </a:lnTo>
                <a:lnTo>
                  <a:pt x="25259" y="61479"/>
                </a:lnTo>
                <a:lnTo>
                  <a:pt x="24949" y="60572"/>
                </a:lnTo>
                <a:lnTo>
                  <a:pt x="24838" y="59578"/>
                </a:lnTo>
                <a:lnTo>
                  <a:pt x="24949" y="58628"/>
                </a:lnTo>
                <a:lnTo>
                  <a:pt x="25259" y="57721"/>
                </a:lnTo>
                <a:lnTo>
                  <a:pt x="25703" y="56922"/>
                </a:lnTo>
                <a:lnTo>
                  <a:pt x="26301" y="56188"/>
                </a:lnTo>
                <a:lnTo>
                  <a:pt x="27055" y="55605"/>
                </a:lnTo>
                <a:lnTo>
                  <a:pt x="27876" y="55173"/>
                </a:lnTo>
                <a:lnTo>
                  <a:pt x="28830" y="54871"/>
                </a:lnTo>
                <a:lnTo>
                  <a:pt x="29828" y="54763"/>
                </a:lnTo>
                <a:close/>
                <a:moveTo>
                  <a:pt x="29828" y="28202"/>
                </a:moveTo>
                <a:lnTo>
                  <a:pt x="74537" y="28202"/>
                </a:lnTo>
                <a:lnTo>
                  <a:pt x="75512" y="28288"/>
                </a:lnTo>
                <a:lnTo>
                  <a:pt x="76444" y="28569"/>
                </a:lnTo>
                <a:lnTo>
                  <a:pt x="77309" y="29001"/>
                </a:lnTo>
                <a:lnTo>
                  <a:pt x="78041" y="29627"/>
                </a:lnTo>
                <a:lnTo>
                  <a:pt x="78639" y="30318"/>
                </a:lnTo>
                <a:lnTo>
                  <a:pt x="79127" y="31160"/>
                </a:lnTo>
                <a:lnTo>
                  <a:pt x="79393" y="32046"/>
                </a:lnTo>
                <a:lnTo>
                  <a:pt x="79504" y="33039"/>
                </a:lnTo>
                <a:lnTo>
                  <a:pt x="79393" y="34011"/>
                </a:lnTo>
                <a:lnTo>
                  <a:pt x="79127" y="34896"/>
                </a:lnTo>
                <a:lnTo>
                  <a:pt x="78639" y="35738"/>
                </a:lnTo>
                <a:lnTo>
                  <a:pt x="78041" y="36429"/>
                </a:lnTo>
                <a:lnTo>
                  <a:pt x="77309" y="37055"/>
                </a:lnTo>
                <a:lnTo>
                  <a:pt x="76444" y="37487"/>
                </a:lnTo>
                <a:lnTo>
                  <a:pt x="75512" y="37768"/>
                </a:lnTo>
                <a:lnTo>
                  <a:pt x="74537" y="37854"/>
                </a:lnTo>
                <a:lnTo>
                  <a:pt x="29828" y="37854"/>
                </a:lnTo>
                <a:lnTo>
                  <a:pt x="28830" y="37768"/>
                </a:lnTo>
                <a:lnTo>
                  <a:pt x="27876" y="37487"/>
                </a:lnTo>
                <a:lnTo>
                  <a:pt x="27055" y="37055"/>
                </a:lnTo>
                <a:lnTo>
                  <a:pt x="26301" y="36429"/>
                </a:lnTo>
                <a:lnTo>
                  <a:pt x="25703" y="35738"/>
                </a:lnTo>
                <a:lnTo>
                  <a:pt x="25259" y="34896"/>
                </a:lnTo>
                <a:lnTo>
                  <a:pt x="24949" y="34011"/>
                </a:lnTo>
                <a:lnTo>
                  <a:pt x="24838" y="33039"/>
                </a:lnTo>
                <a:lnTo>
                  <a:pt x="24949" y="32046"/>
                </a:lnTo>
                <a:lnTo>
                  <a:pt x="25259" y="31160"/>
                </a:lnTo>
                <a:lnTo>
                  <a:pt x="25703" y="30318"/>
                </a:lnTo>
                <a:lnTo>
                  <a:pt x="26301" y="29627"/>
                </a:lnTo>
                <a:lnTo>
                  <a:pt x="27055" y="29001"/>
                </a:lnTo>
                <a:lnTo>
                  <a:pt x="27876" y="28569"/>
                </a:lnTo>
                <a:lnTo>
                  <a:pt x="28830" y="28288"/>
                </a:lnTo>
                <a:lnTo>
                  <a:pt x="29828" y="28202"/>
                </a:lnTo>
                <a:close/>
                <a:moveTo>
                  <a:pt x="4967" y="0"/>
                </a:moveTo>
                <a:lnTo>
                  <a:pt x="97712" y="0"/>
                </a:lnTo>
                <a:lnTo>
                  <a:pt x="98732" y="129"/>
                </a:lnTo>
                <a:lnTo>
                  <a:pt x="99641" y="410"/>
                </a:lnTo>
                <a:lnTo>
                  <a:pt x="100484" y="842"/>
                </a:lnTo>
                <a:lnTo>
                  <a:pt x="101216" y="1425"/>
                </a:lnTo>
                <a:lnTo>
                  <a:pt x="101836" y="2159"/>
                </a:lnTo>
                <a:lnTo>
                  <a:pt x="102302" y="2958"/>
                </a:lnTo>
                <a:lnTo>
                  <a:pt x="102568" y="3886"/>
                </a:lnTo>
                <a:lnTo>
                  <a:pt x="102679" y="4858"/>
                </a:lnTo>
                <a:lnTo>
                  <a:pt x="102679" y="63638"/>
                </a:lnTo>
                <a:lnTo>
                  <a:pt x="102568" y="64588"/>
                </a:lnTo>
                <a:lnTo>
                  <a:pt x="102302" y="65495"/>
                </a:lnTo>
                <a:lnTo>
                  <a:pt x="101836" y="66294"/>
                </a:lnTo>
                <a:lnTo>
                  <a:pt x="101216" y="67028"/>
                </a:lnTo>
                <a:lnTo>
                  <a:pt x="100484" y="67612"/>
                </a:lnTo>
                <a:lnTo>
                  <a:pt x="99641" y="68065"/>
                </a:lnTo>
                <a:lnTo>
                  <a:pt x="98732" y="68346"/>
                </a:lnTo>
                <a:lnTo>
                  <a:pt x="97712" y="68454"/>
                </a:lnTo>
                <a:lnTo>
                  <a:pt x="96691" y="68346"/>
                </a:lnTo>
                <a:lnTo>
                  <a:pt x="95804" y="68065"/>
                </a:lnTo>
                <a:lnTo>
                  <a:pt x="94939" y="67612"/>
                </a:lnTo>
                <a:lnTo>
                  <a:pt x="94230" y="67028"/>
                </a:lnTo>
                <a:lnTo>
                  <a:pt x="93587" y="66294"/>
                </a:lnTo>
                <a:lnTo>
                  <a:pt x="93121" y="65495"/>
                </a:lnTo>
                <a:lnTo>
                  <a:pt x="92833" y="64588"/>
                </a:lnTo>
                <a:lnTo>
                  <a:pt x="92766" y="63638"/>
                </a:lnTo>
                <a:lnTo>
                  <a:pt x="92766" y="9695"/>
                </a:lnTo>
                <a:lnTo>
                  <a:pt x="9957" y="9695"/>
                </a:lnTo>
                <a:lnTo>
                  <a:pt x="9957" y="110325"/>
                </a:lnTo>
                <a:lnTo>
                  <a:pt x="48013" y="110325"/>
                </a:lnTo>
                <a:lnTo>
                  <a:pt x="49033" y="110433"/>
                </a:lnTo>
                <a:lnTo>
                  <a:pt x="49964" y="110671"/>
                </a:lnTo>
                <a:lnTo>
                  <a:pt x="50785" y="111146"/>
                </a:lnTo>
                <a:lnTo>
                  <a:pt x="51539" y="111750"/>
                </a:lnTo>
                <a:lnTo>
                  <a:pt x="52138" y="112441"/>
                </a:lnTo>
                <a:lnTo>
                  <a:pt x="52603" y="113284"/>
                </a:lnTo>
                <a:lnTo>
                  <a:pt x="52892" y="114191"/>
                </a:lnTo>
                <a:lnTo>
                  <a:pt x="53003" y="115141"/>
                </a:lnTo>
                <a:lnTo>
                  <a:pt x="52892" y="116113"/>
                </a:lnTo>
                <a:lnTo>
                  <a:pt x="52603" y="117041"/>
                </a:lnTo>
                <a:lnTo>
                  <a:pt x="52138" y="117840"/>
                </a:lnTo>
                <a:lnTo>
                  <a:pt x="51539" y="118574"/>
                </a:lnTo>
                <a:lnTo>
                  <a:pt x="50785" y="119157"/>
                </a:lnTo>
                <a:lnTo>
                  <a:pt x="49964" y="119589"/>
                </a:lnTo>
                <a:lnTo>
                  <a:pt x="49033" y="119892"/>
                </a:lnTo>
                <a:lnTo>
                  <a:pt x="48013" y="120000"/>
                </a:lnTo>
                <a:lnTo>
                  <a:pt x="4967" y="120000"/>
                </a:lnTo>
                <a:lnTo>
                  <a:pt x="3991" y="119892"/>
                </a:lnTo>
                <a:lnTo>
                  <a:pt x="3060" y="119589"/>
                </a:lnTo>
                <a:lnTo>
                  <a:pt x="2195" y="119157"/>
                </a:lnTo>
                <a:lnTo>
                  <a:pt x="1463" y="118574"/>
                </a:lnTo>
                <a:lnTo>
                  <a:pt x="864" y="117840"/>
                </a:lnTo>
                <a:lnTo>
                  <a:pt x="377" y="117041"/>
                </a:lnTo>
                <a:lnTo>
                  <a:pt x="110" y="116113"/>
                </a:lnTo>
                <a:lnTo>
                  <a:pt x="0" y="115141"/>
                </a:lnTo>
                <a:lnTo>
                  <a:pt x="0" y="4858"/>
                </a:lnTo>
                <a:lnTo>
                  <a:pt x="110" y="3886"/>
                </a:lnTo>
                <a:lnTo>
                  <a:pt x="377" y="2958"/>
                </a:lnTo>
                <a:lnTo>
                  <a:pt x="864" y="2159"/>
                </a:lnTo>
                <a:lnTo>
                  <a:pt x="1463" y="1425"/>
                </a:lnTo>
                <a:lnTo>
                  <a:pt x="2195" y="842"/>
                </a:lnTo>
                <a:lnTo>
                  <a:pt x="3060" y="410"/>
                </a:lnTo>
                <a:lnTo>
                  <a:pt x="3991" y="129"/>
                </a:lnTo>
                <a:lnTo>
                  <a:pt x="496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7" name="Google Shape;207;p21">
            <a:extLst>
              <a:ext uri="{FF2B5EF4-FFF2-40B4-BE49-F238E27FC236}">
                <a16:creationId xmlns:a16="http://schemas.microsoft.com/office/drawing/2014/main" id="{8DE2EDE1-A1C2-DF47-A0BE-474993370B68}"/>
              </a:ext>
            </a:extLst>
          </p:cNvPr>
          <p:cNvSpPr txBox="1">
            <a:spLocks/>
          </p:cNvSpPr>
          <p:nvPr/>
        </p:nvSpPr>
        <p:spPr>
          <a:xfrm>
            <a:off x="4594739" y="4047863"/>
            <a:ext cx="2873565" cy="39683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en-US" sz="1200" b="1" dirty="0">
                <a:solidFill>
                  <a:srgbClr val="57647A"/>
                </a:solidFill>
                <a:latin typeface="Trebuchet MS" panose="020B0703020202090204" pitchFamily="34" charset="0"/>
              </a:rPr>
              <a:t>On-site Customer Service Feedback</a:t>
            </a:r>
          </a:p>
        </p:txBody>
      </p:sp>
      <p:grpSp>
        <p:nvGrpSpPr>
          <p:cNvPr id="12" name="Google Shape;1182;p53">
            <a:extLst>
              <a:ext uri="{FF2B5EF4-FFF2-40B4-BE49-F238E27FC236}">
                <a16:creationId xmlns:a16="http://schemas.microsoft.com/office/drawing/2014/main" id="{F921FD09-17A6-774C-8E3D-8A26CF154560}"/>
              </a:ext>
            </a:extLst>
          </p:cNvPr>
          <p:cNvGrpSpPr/>
          <p:nvPr/>
        </p:nvGrpSpPr>
        <p:grpSpPr>
          <a:xfrm>
            <a:off x="8984240" y="2613101"/>
            <a:ext cx="1357629" cy="1153569"/>
            <a:chOff x="4121150" y="3970338"/>
            <a:chExt cx="3059100" cy="2578250"/>
          </a:xfrm>
        </p:grpSpPr>
        <p:sp>
          <p:nvSpPr>
            <p:cNvPr id="13" name="Google Shape;1183;p53">
              <a:extLst>
                <a:ext uri="{FF2B5EF4-FFF2-40B4-BE49-F238E27FC236}">
                  <a16:creationId xmlns:a16="http://schemas.microsoft.com/office/drawing/2014/main" id="{94526086-3A71-4E45-8E2A-90C867A7541D}"/>
                </a:ext>
              </a:extLst>
            </p:cNvPr>
            <p:cNvSpPr/>
            <p:nvPr/>
          </p:nvSpPr>
          <p:spPr>
            <a:xfrm>
              <a:off x="4365625" y="5551488"/>
              <a:ext cx="485700" cy="996900"/>
            </a:xfrm>
            <a:custGeom>
              <a:avLst/>
              <a:gdLst/>
              <a:ahLst/>
              <a:cxnLst/>
              <a:rect l="l" t="t" r="r" b="b"/>
              <a:pathLst>
                <a:path w="120000" h="120000" extrusionOk="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 name="Google Shape;1184;p53">
              <a:extLst>
                <a:ext uri="{FF2B5EF4-FFF2-40B4-BE49-F238E27FC236}">
                  <a16:creationId xmlns:a16="http://schemas.microsoft.com/office/drawing/2014/main" id="{7F9DE5F8-EF1A-8148-A0E5-1F22F38EB544}"/>
                </a:ext>
              </a:extLst>
            </p:cNvPr>
            <p:cNvSpPr/>
            <p:nvPr/>
          </p:nvSpPr>
          <p:spPr>
            <a:xfrm>
              <a:off x="4121150" y="4298950"/>
              <a:ext cx="3059100" cy="1720800"/>
            </a:xfrm>
            <a:custGeom>
              <a:avLst/>
              <a:gdLst/>
              <a:ahLst/>
              <a:cxnLst/>
              <a:rect l="l" t="t" r="r" b="b"/>
              <a:pathLst>
                <a:path w="120000" h="120000" extrusionOk="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 name="Google Shape;1185;p53">
              <a:extLst>
                <a:ext uri="{FF2B5EF4-FFF2-40B4-BE49-F238E27FC236}">
                  <a16:creationId xmlns:a16="http://schemas.microsoft.com/office/drawing/2014/main" id="{17CC6FF8-5CBF-1149-882C-0FA79BC7AEF4}"/>
                </a:ext>
              </a:extLst>
            </p:cNvPr>
            <p:cNvSpPr/>
            <p:nvPr/>
          </p:nvSpPr>
          <p:spPr>
            <a:xfrm>
              <a:off x="5276850" y="3970338"/>
              <a:ext cx="651000" cy="1257300"/>
            </a:xfrm>
            <a:custGeom>
              <a:avLst/>
              <a:gdLst/>
              <a:ahLst/>
              <a:cxnLst/>
              <a:rect l="l" t="t" r="r" b="b"/>
              <a:pathLst>
                <a:path w="120000" h="120000" extrusionOk="0">
                  <a:moveTo>
                    <a:pt x="54000" y="0"/>
                  </a:moveTo>
                  <a:lnTo>
                    <a:pt x="60292" y="0"/>
                  </a:lnTo>
                  <a:lnTo>
                    <a:pt x="64829" y="0"/>
                  </a:lnTo>
                  <a:lnTo>
                    <a:pt x="68048" y="151"/>
                  </a:lnTo>
                  <a:lnTo>
                    <a:pt x="70536" y="303"/>
                  </a:lnTo>
                  <a:lnTo>
                    <a:pt x="72439" y="681"/>
                  </a:lnTo>
                  <a:lnTo>
                    <a:pt x="73609" y="1287"/>
                  </a:lnTo>
                  <a:lnTo>
                    <a:pt x="74341" y="2272"/>
                  </a:lnTo>
                  <a:lnTo>
                    <a:pt x="74634" y="3560"/>
                  </a:lnTo>
                  <a:lnTo>
                    <a:pt x="74780" y="5303"/>
                  </a:lnTo>
                  <a:lnTo>
                    <a:pt x="75073" y="7575"/>
                  </a:lnTo>
                  <a:lnTo>
                    <a:pt x="75073" y="9318"/>
                  </a:lnTo>
                  <a:lnTo>
                    <a:pt x="75219" y="10606"/>
                  </a:lnTo>
                  <a:lnTo>
                    <a:pt x="75512" y="11590"/>
                  </a:lnTo>
                  <a:lnTo>
                    <a:pt x="76243" y="12348"/>
                  </a:lnTo>
                  <a:lnTo>
                    <a:pt x="77414" y="12727"/>
                  </a:lnTo>
                  <a:lnTo>
                    <a:pt x="79317" y="13106"/>
                  </a:lnTo>
                  <a:lnTo>
                    <a:pt x="81804" y="13484"/>
                  </a:lnTo>
                  <a:lnTo>
                    <a:pt x="85317" y="13712"/>
                  </a:lnTo>
                  <a:lnTo>
                    <a:pt x="92926" y="14545"/>
                  </a:lnTo>
                  <a:lnTo>
                    <a:pt x="100536" y="15681"/>
                  </a:lnTo>
                  <a:lnTo>
                    <a:pt x="107853" y="17196"/>
                  </a:lnTo>
                  <a:lnTo>
                    <a:pt x="109902" y="17803"/>
                  </a:lnTo>
                  <a:lnTo>
                    <a:pt x="111365" y="18484"/>
                  </a:lnTo>
                  <a:lnTo>
                    <a:pt x="112243" y="19469"/>
                  </a:lnTo>
                  <a:lnTo>
                    <a:pt x="112682" y="20530"/>
                  </a:lnTo>
                  <a:lnTo>
                    <a:pt x="112097" y="21666"/>
                  </a:lnTo>
                  <a:lnTo>
                    <a:pt x="109317" y="26666"/>
                  </a:lnTo>
                  <a:lnTo>
                    <a:pt x="106536" y="31515"/>
                  </a:lnTo>
                  <a:lnTo>
                    <a:pt x="105658" y="32803"/>
                  </a:lnTo>
                  <a:lnTo>
                    <a:pt x="104487" y="33712"/>
                  </a:lnTo>
                  <a:lnTo>
                    <a:pt x="103170" y="34242"/>
                  </a:lnTo>
                  <a:lnTo>
                    <a:pt x="101707" y="34318"/>
                  </a:lnTo>
                  <a:lnTo>
                    <a:pt x="99658" y="34166"/>
                  </a:lnTo>
                  <a:lnTo>
                    <a:pt x="97024" y="33560"/>
                  </a:lnTo>
                  <a:lnTo>
                    <a:pt x="88390" y="31742"/>
                  </a:lnTo>
                  <a:lnTo>
                    <a:pt x="79463" y="30530"/>
                  </a:lnTo>
                  <a:lnTo>
                    <a:pt x="70390" y="29924"/>
                  </a:lnTo>
                  <a:lnTo>
                    <a:pt x="61170" y="29924"/>
                  </a:lnTo>
                  <a:lnTo>
                    <a:pt x="57951" y="30075"/>
                  </a:lnTo>
                  <a:lnTo>
                    <a:pt x="54731" y="30454"/>
                  </a:lnTo>
                  <a:lnTo>
                    <a:pt x="51658" y="30984"/>
                  </a:lnTo>
                  <a:lnTo>
                    <a:pt x="48292" y="31893"/>
                  </a:lnTo>
                  <a:lnTo>
                    <a:pt x="45804" y="33106"/>
                  </a:lnTo>
                  <a:lnTo>
                    <a:pt x="43902" y="34393"/>
                  </a:lnTo>
                  <a:lnTo>
                    <a:pt x="42731" y="35909"/>
                  </a:lnTo>
                  <a:lnTo>
                    <a:pt x="42146" y="37424"/>
                  </a:lnTo>
                  <a:lnTo>
                    <a:pt x="42585" y="39015"/>
                  </a:lnTo>
                  <a:lnTo>
                    <a:pt x="43756" y="40530"/>
                  </a:lnTo>
                  <a:lnTo>
                    <a:pt x="45658" y="42045"/>
                  </a:lnTo>
                  <a:lnTo>
                    <a:pt x="48146" y="43409"/>
                  </a:lnTo>
                  <a:lnTo>
                    <a:pt x="53121" y="45227"/>
                  </a:lnTo>
                  <a:lnTo>
                    <a:pt x="58243" y="46742"/>
                  </a:lnTo>
                  <a:lnTo>
                    <a:pt x="63804" y="47954"/>
                  </a:lnTo>
                  <a:lnTo>
                    <a:pt x="73317" y="49999"/>
                  </a:lnTo>
                  <a:lnTo>
                    <a:pt x="82829" y="52121"/>
                  </a:lnTo>
                  <a:lnTo>
                    <a:pt x="92048" y="54545"/>
                  </a:lnTo>
                  <a:lnTo>
                    <a:pt x="97902" y="56515"/>
                  </a:lnTo>
                  <a:lnTo>
                    <a:pt x="103170" y="58712"/>
                  </a:lnTo>
                  <a:lnTo>
                    <a:pt x="107853" y="61212"/>
                  </a:lnTo>
                  <a:lnTo>
                    <a:pt x="111658" y="63939"/>
                  </a:lnTo>
                  <a:lnTo>
                    <a:pt x="114878" y="66818"/>
                  </a:lnTo>
                  <a:lnTo>
                    <a:pt x="117219" y="69772"/>
                  </a:lnTo>
                  <a:lnTo>
                    <a:pt x="118975" y="72878"/>
                  </a:lnTo>
                  <a:lnTo>
                    <a:pt x="119853" y="76060"/>
                  </a:lnTo>
                  <a:lnTo>
                    <a:pt x="120000" y="79318"/>
                  </a:lnTo>
                  <a:lnTo>
                    <a:pt x="119268" y="82499"/>
                  </a:lnTo>
                  <a:lnTo>
                    <a:pt x="117951" y="85681"/>
                  </a:lnTo>
                  <a:lnTo>
                    <a:pt x="115609" y="88787"/>
                  </a:lnTo>
                  <a:lnTo>
                    <a:pt x="112390" y="91818"/>
                  </a:lnTo>
                  <a:lnTo>
                    <a:pt x="108585" y="94621"/>
                  </a:lnTo>
                  <a:lnTo>
                    <a:pt x="103902" y="97196"/>
                  </a:lnTo>
                  <a:lnTo>
                    <a:pt x="98634" y="99393"/>
                  </a:lnTo>
                  <a:lnTo>
                    <a:pt x="92926" y="101363"/>
                  </a:lnTo>
                  <a:lnTo>
                    <a:pt x="86780" y="102878"/>
                  </a:lnTo>
                  <a:lnTo>
                    <a:pt x="80341" y="104015"/>
                  </a:lnTo>
                  <a:lnTo>
                    <a:pt x="77707" y="104469"/>
                  </a:lnTo>
                  <a:lnTo>
                    <a:pt x="75658" y="105151"/>
                  </a:lnTo>
                  <a:lnTo>
                    <a:pt x="74341" y="106060"/>
                  </a:lnTo>
                  <a:lnTo>
                    <a:pt x="73609" y="107196"/>
                  </a:lnTo>
                  <a:lnTo>
                    <a:pt x="73463" y="108636"/>
                  </a:lnTo>
                  <a:lnTo>
                    <a:pt x="73463" y="112575"/>
                  </a:lnTo>
                  <a:lnTo>
                    <a:pt x="73463" y="116363"/>
                  </a:lnTo>
                  <a:lnTo>
                    <a:pt x="73170" y="117651"/>
                  </a:lnTo>
                  <a:lnTo>
                    <a:pt x="72292" y="118712"/>
                  </a:lnTo>
                  <a:lnTo>
                    <a:pt x="71121" y="119393"/>
                  </a:lnTo>
                  <a:lnTo>
                    <a:pt x="69219" y="119848"/>
                  </a:lnTo>
                  <a:lnTo>
                    <a:pt x="66878" y="119999"/>
                  </a:lnTo>
                  <a:lnTo>
                    <a:pt x="58536" y="119999"/>
                  </a:lnTo>
                  <a:lnTo>
                    <a:pt x="50634" y="119999"/>
                  </a:lnTo>
                  <a:lnTo>
                    <a:pt x="48000" y="119848"/>
                  </a:lnTo>
                  <a:lnTo>
                    <a:pt x="46097" y="119318"/>
                  </a:lnTo>
                  <a:lnTo>
                    <a:pt x="44780" y="118484"/>
                  </a:lnTo>
                  <a:lnTo>
                    <a:pt x="43902" y="117424"/>
                  </a:lnTo>
                  <a:lnTo>
                    <a:pt x="43609" y="116212"/>
                  </a:lnTo>
                  <a:lnTo>
                    <a:pt x="43609" y="113257"/>
                  </a:lnTo>
                  <a:lnTo>
                    <a:pt x="43609" y="110454"/>
                  </a:lnTo>
                  <a:lnTo>
                    <a:pt x="43463" y="108939"/>
                  </a:lnTo>
                  <a:lnTo>
                    <a:pt x="43170" y="107803"/>
                  </a:lnTo>
                  <a:lnTo>
                    <a:pt x="42731" y="107045"/>
                  </a:lnTo>
                  <a:lnTo>
                    <a:pt x="41853" y="106515"/>
                  </a:lnTo>
                  <a:lnTo>
                    <a:pt x="40243" y="106060"/>
                  </a:lnTo>
                  <a:lnTo>
                    <a:pt x="38195" y="105757"/>
                  </a:lnTo>
                  <a:lnTo>
                    <a:pt x="35414" y="105530"/>
                  </a:lnTo>
                  <a:lnTo>
                    <a:pt x="27951" y="104924"/>
                  </a:lnTo>
                  <a:lnTo>
                    <a:pt x="20780" y="103939"/>
                  </a:lnTo>
                  <a:lnTo>
                    <a:pt x="13609" y="102803"/>
                  </a:lnTo>
                  <a:lnTo>
                    <a:pt x="6585" y="101287"/>
                  </a:lnTo>
                  <a:lnTo>
                    <a:pt x="4097" y="100530"/>
                  </a:lnTo>
                  <a:lnTo>
                    <a:pt x="2048" y="99848"/>
                  </a:lnTo>
                  <a:lnTo>
                    <a:pt x="878" y="99166"/>
                  </a:lnTo>
                  <a:lnTo>
                    <a:pt x="146" y="98257"/>
                  </a:lnTo>
                  <a:lnTo>
                    <a:pt x="0" y="97272"/>
                  </a:lnTo>
                  <a:lnTo>
                    <a:pt x="292" y="96060"/>
                  </a:lnTo>
                  <a:lnTo>
                    <a:pt x="1024" y="94545"/>
                  </a:lnTo>
                  <a:lnTo>
                    <a:pt x="3365" y="90303"/>
                  </a:lnTo>
                  <a:lnTo>
                    <a:pt x="5853" y="85984"/>
                  </a:lnTo>
                  <a:lnTo>
                    <a:pt x="6878" y="84545"/>
                  </a:lnTo>
                  <a:lnTo>
                    <a:pt x="7902" y="83560"/>
                  </a:lnTo>
                  <a:lnTo>
                    <a:pt x="9073" y="83030"/>
                  </a:lnTo>
                  <a:lnTo>
                    <a:pt x="10682" y="82878"/>
                  </a:lnTo>
                  <a:lnTo>
                    <a:pt x="12731" y="83106"/>
                  </a:lnTo>
                  <a:lnTo>
                    <a:pt x="15365" y="83787"/>
                  </a:lnTo>
                  <a:lnTo>
                    <a:pt x="22975" y="85606"/>
                  </a:lnTo>
                  <a:lnTo>
                    <a:pt x="30878" y="87045"/>
                  </a:lnTo>
                  <a:lnTo>
                    <a:pt x="39073" y="88106"/>
                  </a:lnTo>
                  <a:lnTo>
                    <a:pt x="47268" y="88787"/>
                  </a:lnTo>
                  <a:lnTo>
                    <a:pt x="52829" y="88863"/>
                  </a:lnTo>
                  <a:lnTo>
                    <a:pt x="57951" y="88787"/>
                  </a:lnTo>
                  <a:lnTo>
                    <a:pt x="63219" y="88257"/>
                  </a:lnTo>
                  <a:lnTo>
                    <a:pt x="68195" y="87272"/>
                  </a:lnTo>
                  <a:lnTo>
                    <a:pt x="71707" y="86287"/>
                  </a:lnTo>
                  <a:lnTo>
                    <a:pt x="74487" y="85151"/>
                  </a:lnTo>
                  <a:lnTo>
                    <a:pt x="76536" y="83787"/>
                  </a:lnTo>
                  <a:lnTo>
                    <a:pt x="78146" y="82196"/>
                  </a:lnTo>
                  <a:lnTo>
                    <a:pt x="78731" y="80606"/>
                  </a:lnTo>
                  <a:lnTo>
                    <a:pt x="79024" y="78863"/>
                  </a:lnTo>
                  <a:lnTo>
                    <a:pt x="78292" y="77196"/>
                  </a:lnTo>
                  <a:lnTo>
                    <a:pt x="77121" y="75530"/>
                  </a:lnTo>
                  <a:lnTo>
                    <a:pt x="75073" y="73939"/>
                  </a:lnTo>
                  <a:lnTo>
                    <a:pt x="72146" y="72500"/>
                  </a:lnTo>
                  <a:lnTo>
                    <a:pt x="68487" y="71212"/>
                  </a:lnTo>
                  <a:lnTo>
                    <a:pt x="64390" y="70000"/>
                  </a:lnTo>
                  <a:lnTo>
                    <a:pt x="60292" y="69015"/>
                  </a:lnTo>
                  <a:lnTo>
                    <a:pt x="52097" y="67196"/>
                  </a:lnTo>
                  <a:lnTo>
                    <a:pt x="43756" y="65454"/>
                  </a:lnTo>
                  <a:lnTo>
                    <a:pt x="35560" y="63636"/>
                  </a:lnTo>
                  <a:lnTo>
                    <a:pt x="27658" y="61363"/>
                  </a:lnTo>
                  <a:lnTo>
                    <a:pt x="22829" y="59772"/>
                  </a:lnTo>
                  <a:lnTo>
                    <a:pt x="18439" y="58106"/>
                  </a:lnTo>
                  <a:lnTo>
                    <a:pt x="14487" y="56136"/>
                  </a:lnTo>
                  <a:lnTo>
                    <a:pt x="10975" y="54242"/>
                  </a:lnTo>
                  <a:lnTo>
                    <a:pt x="7902" y="52045"/>
                  </a:lnTo>
                  <a:lnTo>
                    <a:pt x="5414" y="49696"/>
                  </a:lnTo>
                  <a:lnTo>
                    <a:pt x="3512" y="47272"/>
                  </a:lnTo>
                  <a:lnTo>
                    <a:pt x="2195" y="44469"/>
                  </a:lnTo>
                  <a:lnTo>
                    <a:pt x="1463" y="41666"/>
                  </a:lnTo>
                  <a:lnTo>
                    <a:pt x="1609" y="38560"/>
                  </a:lnTo>
                  <a:lnTo>
                    <a:pt x="2341" y="35151"/>
                  </a:lnTo>
                  <a:lnTo>
                    <a:pt x="3658" y="32045"/>
                  </a:lnTo>
                  <a:lnTo>
                    <a:pt x="6000" y="29090"/>
                  </a:lnTo>
                  <a:lnTo>
                    <a:pt x="8634" y="26363"/>
                  </a:lnTo>
                  <a:lnTo>
                    <a:pt x="12000" y="24015"/>
                  </a:lnTo>
                  <a:lnTo>
                    <a:pt x="15804" y="21742"/>
                  </a:lnTo>
                  <a:lnTo>
                    <a:pt x="20487" y="19848"/>
                  </a:lnTo>
                  <a:lnTo>
                    <a:pt x="25463" y="18181"/>
                  </a:lnTo>
                  <a:lnTo>
                    <a:pt x="31024" y="16666"/>
                  </a:lnTo>
                  <a:lnTo>
                    <a:pt x="37024" y="15303"/>
                  </a:lnTo>
                  <a:lnTo>
                    <a:pt x="39951" y="14772"/>
                  </a:lnTo>
                  <a:lnTo>
                    <a:pt x="42146" y="14318"/>
                  </a:lnTo>
                  <a:lnTo>
                    <a:pt x="43756" y="13939"/>
                  </a:lnTo>
                  <a:lnTo>
                    <a:pt x="44780" y="13409"/>
                  </a:lnTo>
                  <a:lnTo>
                    <a:pt x="45512" y="12651"/>
                  </a:lnTo>
                  <a:lnTo>
                    <a:pt x="45804" y="11818"/>
                  </a:lnTo>
                  <a:lnTo>
                    <a:pt x="45951" y="10606"/>
                  </a:lnTo>
                  <a:lnTo>
                    <a:pt x="45951" y="9015"/>
                  </a:lnTo>
                  <a:lnTo>
                    <a:pt x="45951" y="6666"/>
                  </a:lnTo>
                  <a:lnTo>
                    <a:pt x="45951" y="4242"/>
                  </a:lnTo>
                  <a:lnTo>
                    <a:pt x="46097" y="2651"/>
                  </a:lnTo>
                  <a:lnTo>
                    <a:pt x="46682" y="1590"/>
                  </a:lnTo>
                  <a:lnTo>
                    <a:pt x="47560" y="833"/>
                  </a:lnTo>
                  <a:lnTo>
                    <a:pt x="48878" y="378"/>
                  </a:lnTo>
                  <a:lnTo>
                    <a:pt x="51073" y="151"/>
                  </a:lnTo>
                  <a:lnTo>
                    <a:pt x="54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 name="Google Shape;1186;p53">
              <a:extLst>
                <a:ext uri="{FF2B5EF4-FFF2-40B4-BE49-F238E27FC236}">
                  <a16:creationId xmlns:a16="http://schemas.microsoft.com/office/drawing/2014/main" id="{F3317D33-73EE-A048-BDB7-2E27DD8CCAEF}"/>
                </a:ext>
              </a:extLst>
            </p:cNvPr>
            <p:cNvSpPr/>
            <p:nvPr/>
          </p:nvSpPr>
          <p:spPr>
            <a:xfrm>
              <a:off x="5037138" y="5729288"/>
              <a:ext cx="485700" cy="819300"/>
            </a:xfrm>
            <a:custGeom>
              <a:avLst/>
              <a:gdLst/>
              <a:ahLst/>
              <a:cxnLst/>
              <a:rect l="l" t="t" r="r" b="b"/>
              <a:pathLst>
                <a:path w="120000" h="120000" extrusionOk="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 name="Google Shape;1187;p53">
              <a:extLst>
                <a:ext uri="{FF2B5EF4-FFF2-40B4-BE49-F238E27FC236}">
                  <a16:creationId xmlns:a16="http://schemas.microsoft.com/office/drawing/2014/main" id="{F439F553-2492-8B46-977A-860D5760CE2A}"/>
                </a:ext>
              </a:extLst>
            </p:cNvPr>
            <p:cNvSpPr/>
            <p:nvPr/>
          </p:nvSpPr>
          <p:spPr>
            <a:xfrm>
              <a:off x="5707063" y="5707063"/>
              <a:ext cx="487500" cy="841500"/>
            </a:xfrm>
            <a:custGeom>
              <a:avLst/>
              <a:gdLst/>
              <a:ahLst/>
              <a:cxnLst/>
              <a:rect l="l" t="t" r="r" b="b"/>
              <a:pathLst>
                <a:path w="120000" h="120000" extrusionOk="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 name="Google Shape;1188;p53">
              <a:extLst>
                <a:ext uri="{FF2B5EF4-FFF2-40B4-BE49-F238E27FC236}">
                  <a16:creationId xmlns:a16="http://schemas.microsoft.com/office/drawing/2014/main" id="{E36A3F6E-A46E-AE4E-A324-01B678F81EC8}"/>
                </a:ext>
              </a:extLst>
            </p:cNvPr>
            <p:cNvSpPr/>
            <p:nvPr/>
          </p:nvSpPr>
          <p:spPr>
            <a:xfrm>
              <a:off x="6378575" y="5005388"/>
              <a:ext cx="485700" cy="1542900"/>
            </a:xfrm>
            <a:custGeom>
              <a:avLst/>
              <a:gdLst/>
              <a:ahLst/>
              <a:cxnLst/>
              <a:rect l="l" t="t" r="r" b="b"/>
              <a:pathLst>
                <a:path w="120000" h="120000" extrusionOk="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9" name="Google Shape;207;p21">
            <a:extLst>
              <a:ext uri="{FF2B5EF4-FFF2-40B4-BE49-F238E27FC236}">
                <a16:creationId xmlns:a16="http://schemas.microsoft.com/office/drawing/2014/main" id="{FD817D3D-1DF5-4A47-A1F8-B3B18E963183}"/>
              </a:ext>
            </a:extLst>
          </p:cNvPr>
          <p:cNvSpPr txBox="1">
            <a:spLocks/>
          </p:cNvSpPr>
          <p:nvPr/>
        </p:nvSpPr>
        <p:spPr>
          <a:xfrm>
            <a:off x="8251285" y="4047863"/>
            <a:ext cx="2873565" cy="39683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en-US" sz="1200" b="1" dirty="0">
                <a:solidFill>
                  <a:srgbClr val="57647A"/>
                </a:solidFill>
                <a:latin typeface="Trebuchet MS" panose="020B0703020202090204" pitchFamily="34" charset="0"/>
              </a:rPr>
              <a:t>Financial Market Prediction</a:t>
            </a:r>
          </a:p>
        </p:txBody>
      </p:sp>
      <p:sp>
        <p:nvSpPr>
          <p:cNvPr id="3" name="Slide Number Placeholder 2">
            <a:extLst>
              <a:ext uri="{FF2B5EF4-FFF2-40B4-BE49-F238E27FC236}">
                <a16:creationId xmlns:a16="http://schemas.microsoft.com/office/drawing/2014/main" id="{4E77ED11-0376-F248-828F-37A1397CA1D3}"/>
              </a:ext>
            </a:extLst>
          </p:cNvPr>
          <p:cNvSpPr>
            <a:spLocks noGrp="1"/>
          </p:cNvSpPr>
          <p:nvPr>
            <p:ph type="sldNum" sz="quarter" idx="12"/>
          </p:nvPr>
        </p:nvSpPr>
        <p:spPr/>
        <p:txBody>
          <a:bodyPr/>
          <a:lstStyle/>
          <a:p>
            <a:fld id="{532B4791-E7F0-5248-ABB5-6879CF62FE50}" type="slidenum">
              <a:rPr lang="en-US" smtClean="0"/>
              <a:t>28</a:t>
            </a:fld>
            <a:endParaRPr lang="en-US"/>
          </a:p>
        </p:txBody>
      </p:sp>
    </p:spTree>
    <p:extLst>
      <p:ext uri="{BB962C8B-B14F-4D97-AF65-F5344CB8AC3E}">
        <p14:creationId xmlns:p14="http://schemas.microsoft.com/office/powerpoint/2010/main" val="42693562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1" y="384925"/>
            <a:ext cx="5744141"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Next</a:t>
            </a:r>
            <a:r>
              <a:rPr lang="en-GB" sz="3200" b="1" dirty="0">
                <a:solidFill>
                  <a:srgbClr val="667385"/>
                </a:solidFill>
                <a:latin typeface="Trebuchet MS" panose="020B0703020202090204" pitchFamily="34" charset="0"/>
              </a:rPr>
              <a:t> Steps</a:t>
            </a:r>
            <a:endParaRPr lang="en-GB" sz="3200" b="1" dirty="0">
              <a:solidFill>
                <a:srgbClr val="EF795B"/>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12" name="Google Shape;576;p42">
            <a:extLst>
              <a:ext uri="{FF2B5EF4-FFF2-40B4-BE49-F238E27FC236}">
                <a16:creationId xmlns:a16="http://schemas.microsoft.com/office/drawing/2014/main" id="{27DE54E1-3729-A240-B5B8-BBC3EC875B69}"/>
              </a:ext>
            </a:extLst>
          </p:cNvPr>
          <p:cNvSpPr/>
          <p:nvPr/>
        </p:nvSpPr>
        <p:spPr>
          <a:xfrm>
            <a:off x="7832876" y="1520068"/>
            <a:ext cx="1168500" cy="1168500"/>
          </a:xfrm>
          <a:prstGeom prst="ellipse">
            <a:avLst/>
          </a:prstGeom>
          <a:noFill/>
          <a:ln w="38100" cap="flat" cmpd="sng">
            <a:solidFill>
              <a:srgbClr val="1B98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05;p55">
            <a:extLst>
              <a:ext uri="{FF2B5EF4-FFF2-40B4-BE49-F238E27FC236}">
                <a16:creationId xmlns:a16="http://schemas.microsoft.com/office/drawing/2014/main" id="{26266424-5251-D448-8D72-3460CADFC48C}"/>
              </a:ext>
            </a:extLst>
          </p:cNvPr>
          <p:cNvSpPr/>
          <p:nvPr/>
        </p:nvSpPr>
        <p:spPr>
          <a:xfrm>
            <a:off x="8197845" y="1905901"/>
            <a:ext cx="438561" cy="396834"/>
          </a:xfrm>
          <a:custGeom>
            <a:avLst/>
            <a:gdLst/>
            <a:ahLst/>
            <a:cxnLst/>
            <a:rect l="l" t="t" r="r" b="b"/>
            <a:pathLst>
              <a:path w="190" h="105" extrusionOk="0">
                <a:moveTo>
                  <a:pt x="0" y="63"/>
                </a:moveTo>
                <a:lnTo>
                  <a:pt x="21" y="63"/>
                </a:lnTo>
                <a:lnTo>
                  <a:pt x="21" y="42"/>
                </a:lnTo>
                <a:lnTo>
                  <a:pt x="0" y="42"/>
                </a:lnTo>
                <a:lnTo>
                  <a:pt x="0" y="63"/>
                </a:lnTo>
                <a:close/>
                <a:moveTo>
                  <a:pt x="0" y="105"/>
                </a:moveTo>
                <a:lnTo>
                  <a:pt x="21" y="105"/>
                </a:lnTo>
                <a:lnTo>
                  <a:pt x="21" y="84"/>
                </a:lnTo>
                <a:lnTo>
                  <a:pt x="0" y="84"/>
                </a:lnTo>
                <a:lnTo>
                  <a:pt x="0" y="105"/>
                </a:lnTo>
                <a:close/>
                <a:moveTo>
                  <a:pt x="0" y="21"/>
                </a:moveTo>
                <a:lnTo>
                  <a:pt x="21" y="21"/>
                </a:lnTo>
                <a:lnTo>
                  <a:pt x="21" y="0"/>
                </a:lnTo>
                <a:lnTo>
                  <a:pt x="0" y="0"/>
                </a:lnTo>
                <a:lnTo>
                  <a:pt x="0" y="21"/>
                </a:lnTo>
                <a:close/>
                <a:moveTo>
                  <a:pt x="42" y="63"/>
                </a:moveTo>
                <a:lnTo>
                  <a:pt x="190" y="63"/>
                </a:lnTo>
                <a:lnTo>
                  <a:pt x="190" y="42"/>
                </a:lnTo>
                <a:lnTo>
                  <a:pt x="42" y="42"/>
                </a:lnTo>
                <a:lnTo>
                  <a:pt x="42" y="63"/>
                </a:lnTo>
                <a:close/>
                <a:moveTo>
                  <a:pt x="42" y="105"/>
                </a:moveTo>
                <a:lnTo>
                  <a:pt x="190" y="105"/>
                </a:lnTo>
                <a:lnTo>
                  <a:pt x="190" y="84"/>
                </a:lnTo>
                <a:lnTo>
                  <a:pt x="42" y="84"/>
                </a:lnTo>
                <a:lnTo>
                  <a:pt x="42" y="105"/>
                </a:lnTo>
                <a:close/>
                <a:moveTo>
                  <a:pt x="42" y="0"/>
                </a:moveTo>
                <a:lnTo>
                  <a:pt x="42" y="21"/>
                </a:lnTo>
                <a:lnTo>
                  <a:pt x="190" y="21"/>
                </a:lnTo>
                <a:lnTo>
                  <a:pt x="190" y="0"/>
                </a:lnTo>
                <a:lnTo>
                  <a:pt x="42" y="0"/>
                </a:lnTo>
                <a:close/>
              </a:path>
            </a:pathLst>
          </a:custGeom>
          <a:solidFill>
            <a:srgbClr val="1B988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grpSp>
        <p:nvGrpSpPr>
          <p:cNvPr id="14" name="Google Shape;298;p35">
            <a:extLst>
              <a:ext uri="{FF2B5EF4-FFF2-40B4-BE49-F238E27FC236}">
                <a16:creationId xmlns:a16="http://schemas.microsoft.com/office/drawing/2014/main" id="{88B3D0B2-DD98-5443-9601-1A4477D16320}"/>
              </a:ext>
            </a:extLst>
          </p:cNvPr>
          <p:cNvGrpSpPr/>
          <p:nvPr/>
        </p:nvGrpSpPr>
        <p:grpSpPr>
          <a:xfrm>
            <a:off x="4844551" y="2823055"/>
            <a:ext cx="5109585" cy="769222"/>
            <a:chOff x="3251778" y="2053372"/>
            <a:chExt cx="5109585" cy="769222"/>
          </a:xfrm>
        </p:grpSpPr>
        <p:sp>
          <p:nvSpPr>
            <p:cNvPr id="15" name="Google Shape;299;p35">
              <a:extLst>
                <a:ext uri="{FF2B5EF4-FFF2-40B4-BE49-F238E27FC236}">
                  <a16:creationId xmlns:a16="http://schemas.microsoft.com/office/drawing/2014/main" id="{077BC873-A414-954B-8CC8-88CFD3F9FB7C}"/>
                </a:ext>
              </a:extLst>
            </p:cNvPr>
            <p:cNvSpPr/>
            <p:nvPr/>
          </p:nvSpPr>
          <p:spPr>
            <a:xfrm>
              <a:off x="3251778" y="2289983"/>
              <a:ext cx="2433300" cy="249600"/>
            </a:xfrm>
            <a:prstGeom prst="roundRect">
              <a:avLst>
                <a:gd name="adj" fmla="val 50000"/>
              </a:avLst>
            </a:prstGeom>
            <a:solidFill>
              <a:srgbClr val="56657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0;p35">
              <a:extLst>
                <a:ext uri="{FF2B5EF4-FFF2-40B4-BE49-F238E27FC236}">
                  <a16:creationId xmlns:a16="http://schemas.microsoft.com/office/drawing/2014/main" id="{3EE4889D-C68E-4B4B-998C-56912ED3FD8D}"/>
                </a:ext>
              </a:extLst>
            </p:cNvPr>
            <p:cNvSpPr/>
            <p:nvPr/>
          </p:nvSpPr>
          <p:spPr>
            <a:xfrm>
              <a:off x="5430581" y="2289983"/>
              <a:ext cx="2812200" cy="249600"/>
            </a:xfrm>
            <a:prstGeom prst="roundRect">
              <a:avLst>
                <a:gd name="adj" fmla="val 50000"/>
              </a:avLst>
            </a:prstGeom>
            <a:solidFill>
              <a:srgbClr val="1B9887">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1;p35">
              <a:extLst>
                <a:ext uri="{FF2B5EF4-FFF2-40B4-BE49-F238E27FC236}">
                  <a16:creationId xmlns:a16="http://schemas.microsoft.com/office/drawing/2014/main" id="{6A2119A3-9F69-B245-A439-C12A73689F54}"/>
                </a:ext>
              </a:extLst>
            </p:cNvPr>
            <p:cNvSpPr/>
            <p:nvPr/>
          </p:nvSpPr>
          <p:spPr>
            <a:xfrm rot="2304478">
              <a:off x="7320562" y="2053372"/>
              <a:ext cx="1012625" cy="249630"/>
            </a:xfrm>
            <a:prstGeom prst="roundRect">
              <a:avLst>
                <a:gd name="adj" fmla="val 50000"/>
              </a:avLst>
            </a:prstGeom>
            <a:solidFill>
              <a:srgbClr val="1B9887">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5;p35">
              <a:extLst>
                <a:ext uri="{FF2B5EF4-FFF2-40B4-BE49-F238E27FC236}">
                  <a16:creationId xmlns:a16="http://schemas.microsoft.com/office/drawing/2014/main" id="{3156213A-F14B-E842-8197-F2479A17C4C0}"/>
                </a:ext>
              </a:extLst>
            </p:cNvPr>
            <p:cNvSpPr/>
            <p:nvPr/>
          </p:nvSpPr>
          <p:spPr>
            <a:xfrm rot="-2700000">
              <a:off x="7348645" y="2572702"/>
              <a:ext cx="1012718" cy="249892"/>
            </a:xfrm>
            <a:prstGeom prst="roundRect">
              <a:avLst>
                <a:gd name="adj" fmla="val 50000"/>
              </a:avLst>
            </a:prstGeom>
            <a:solidFill>
              <a:srgbClr val="1B9887">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27;p35">
            <a:extLst>
              <a:ext uri="{FF2B5EF4-FFF2-40B4-BE49-F238E27FC236}">
                <a16:creationId xmlns:a16="http://schemas.microsoft.com/office/drawing/2014/main" id="{94C0748D-6499-E544-A62C-34DF7A3F9C20}"/>
              </a:ext>
            </a:extLst>
          </p:cNvPr>
          <p:cNvSpPr txBox="1"/>
          <p:nvPr/>
        </p:nvSpPr>
        <p:spPr>
          <a:xfrm>
            <a:off x="7349465" y="4051462"/>
            <a:ext cx="2159977" cy="1633231"/>
          </a:xfrm>
          <a:prstGeom prst="rect">
            <a:avLst/>
          </a:prstGeom>
          <a:noFill/>
          <a:ln>
            <a:noFill/>
          </a:ln>
        </p:spPr>
        <p:txBody>
          <a:bodyPr spcFirstLastPara="1" wrap="square" lIns="91425" tIns="91425" rIns="91425" bIns="91425" anchor="t" anchorCtr="0">
            <a:noAutofit/>
          </a:bodyPr>
          <a:lstStyle/>
          <a:p>
            <a:pPr lvl="0" algn="ctr"/>
            <a:r>
              <a:rPr lang="en-GB" sz="1200" b="1" u="sng" dirty="0">
                <a:solidFill>
                  <a:srgbClr val="159987"/>
                </a:solidFill>
                <a:latin typeface="Trebuchet MS" panose="020B0703020202090204" pitchFamily="34" charset="0"/>
              </a:rPr>
              <a:t>‘Mother of All Models’</a:t>
            </a:r>
          </a:p>
          <a:p>
            <a:pPr lvl="0" algn="ctr"/>
            <a:endParaRPr lang="en-GB" sz="1200" dirty="0">
              <a:solidFill>
                <a:srgbClr val="159987"/>
              </a:solidFill>
              <a:latin typeface="Trebuchet MS" panose="020B0703020202090204" pitchFamily="34" charset="0"/>
            </a:endParaRPr>
          </a:p>
          <a:p>
            <a:pPr lvl="0" algn="ctr"/>
            <a:r>
              <a:rPr lang="en-GB" sz="1200" dirty="0">
                <a:solidFill>
                  <a:srgbClr val="159987"/>
                </a:solidFill>
                <a:latin typeface="Trebuchet MS" panose="020B0703020202090204" pitchFamily="34" charset="0"/>
              </a:rPr>
              <a:t>Build one that can generalise for entire hotel industry</a:t>
            </a:r>
          </a:p>
        </p:txBody>
      </p:sp>
      <p:sp>
        <p:nvSpPr>
          <p:cNvPr id="20" name="Google Shape;334;p35">
            <a:extLst>
              <a:ext uri="{FF2B5EF4-FFF2-40B4-BE49-F238E27FC236}">
                <a16:creationId xmlns:a16="http://schemas.microsoft.com/office/drawing/2014/main" id="{3685E588-02A9-7945-9C7F-5EC8D46D9324}"/>
              </a:ext>
            </a:extLst>
          </p:cNvPr>
          <p:cNvSpPr/>
          <p:nvPr/>
        </p:nvSpPr>
        <p:spPr>
          <a:xfrm>
            <a:off x="7095696" y="3132416"/>
            <a:ext cx="104100" cy="104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34;p35">
            <a:extLst>
              <a:ext uri="{FF2B5EF4-FFF2-40B4-BE49-F238E27FC236}">
                <a16:creationId xmlns:a16="http://schemas.microsoft.com/office/drawing/2014/main" id="{24FFC3C5-4107-8641-AA14-25EB0B663A25}"/>
              </a:ext>
            </a:extLst>
          </p:cNvPr>
          <p:cNvSpPr/>
          <p:nvPr/>
        </p:nvSpPr>
        <p:spPr>
          <a:xfrm>
            <a:off x="9652059" y="3132416"/>
            <a:ext cx="104100" cy="104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lide Number Placeholder 2">
            <a:extLst>
              <a:ext uri="{FF2B5EF4-FFF2-40B4-BE49-F238E27FC236}">
                <a16:creationId xmlns:a16="http://schemas.microsoft.com/office/drawing/2014/main" id="{2EDA2AA3-6CFE-A54E-AD0A-FDF25D4A337B}"/>
              </a:ext>
            </a:extLst>
          </p:cNvPr>
          <p:cNvSpPr>
            <a:spLocks noGrp="1"/>
          </p:cNvSpPr>
          <p:nvPr>
            <p:ph type="sldNum" sz="quarter" idx="12"/>
          </p:nvPr>
        </p:nvSpPr>
        <p:spPr/>
        <p:txBody>
          <a:bodyPr/>
          <a:lstStyle/>
          <a:p>
            <a:fld id="{532B4791-E7F0-5248-ABB5-6879CF62FE50}" type="slidenum">
              <a:rPr lang="en-US" smtClean="0"/>
              <a:t>29</a:t>
            </a:fld>
            <a:endParaRPr lang="en-US"/>
          </a:p>
        </p:txBody>
      </p:sp>
      <p:sp>
        <p:nvSpPr>
          <p:cNvPr id="22" name="Google Shape;327;p35">
            <a:extLst>
              <a:ext uri="{FF2B5EF4-FFF2-40B4-BE49-F238E27FC236}">
                <a16:creationId xmlns:a16="http://schemas.microsoft.com/office/drawing/2014/main" id="{90943A43-56F7-FF4C-BF42-F9EA974DEA0A}"/>
              </a:ext>
            </a:extLst>
          </p:cNvPr>
          <p:cNvSpPr txBox="1"/>
          <p:nvPr/>
        </p:nvSpPr>
        <p:spPr>
          <a:xfrm>
            <a:off x="5117874" y="4051463"/>
            <a:ext cx="2159977" cy="522291"/>
          </a:xfrm>
          <a:prstGeom prst="rect">
            <a:avLst/>
          </a:prstGeom>
          <a:noFill/>
          <a:ln>
            <a:noFill/>
          </a:ln>
        </p:spPr>
        <p:txBody>
          <a:bodyPr spcFirstLastPara="1" wrap="square" lIns="91425" tIns="91425" rIns="91425" bIns="91425" anchor="t" anchorCtr="0">
            <a:noAutofit/>
          </a:bodyPr>
          <a:lstStyle/>
          <a:p>
            <a:pPr lvl="0" algn="ctr"/>
            <a:r>
              <a:rPr lang="en-GB" sz="1200" b="1" u="sng" dirty="0">
                <a:solidFill>
                  <a:srgbClr val="667385"/>
                </a:solidFill>
                <a:latin typeface="Trebuchet MS" panose="020B0703020202090204" pitchFamily="34" charset="0"/>
              </a:rPr>
              <a:t>TRY ADVANCED MODELS</a:t>
            </a:r>
          </a:p>
          <a:p>
            <a:pPr lvl="0" algn="ctr"/>
            <a:endParaRPr lang="en-GB" sz="1200" dirty="0">
              <a:solidFill>
                <a:srgbClr val="667385"/>
              </a:solidFill>
              <a:latin typeface="Trebuchet MS" panose="020B0703020202090204" pitchFamily="34" charset="0"/>
            </a:endParaRPr>
          </a:p>
          <a:p>
            <a:pPr lvl="0"/>
            <a:r>
              <a:rPr lang="en-GB" sz="1200" b="1" dirty="0">
                <a:solidFill>
                  <a:srgbClr val="667385"/>
                </a:solidFill>
                <a:latin typeface="Trebuchet MS" panose="020B0703020202090204" pitchFamily="34" charset="0"/>
              </a:rPr>
              <a:t>Sentiment Analysis:</a:t>
            </a:r>
          </a:p>
          <a:p>
            <a:pPr lvl="0"/>
            <a:r>
              <a:rPr lang="en-GB" sz="1200" dirty="0">
                <a:solidFill>
                  <a:srgbClr val="667385"/>
                </a:solidFill>
                <a:latin typeface="Trebuchet MS" panose="020B0703020202090204" pitchFamily="34" charset="0"/>
              </a:rPr>
              <a:t>Stanford NLP (pre-trained)</a:t>
            </a:r>
          </a:p>
          <a:p>
            <a:pPr lvl="0"/>
            <a:endParaRPr lang="en-GB" sz="1200" dirty="0">
              <a:solidFill>
                <a:srgbClr val="667385"/>
              </a:solidFill>
              <a:latin typeface="Trebuchet MS" panose="020B0703020202090204" pitchFamily="34" charset="0"/>
            </a:endParaRPr>
          </a:p>
          <a:p>
            <a:pPr lvl="0"/>
            <a:r>
              <a:rPr lang="en-GB" sz="1200" b="1" dirty="0">
                <a:solidFill>
                  <a:srgbClr val="667385"/>
                </a:solidFill>
                <a:latin typeface="Trebuchet MS" panose="020B0703020202090204" pitchFamily="34" charset="0"/>
              </a:rPr>
              <a:t>Topic Modelling:</a:t>
            </a:r>
          </a:p>
          <a:p>
            <a:pPr lvl="0"/>
            <a:r>
              <a:rPr lang="en-GB" sz="1200" dirty="0">
                <a:solidFill>
                  <a:srgbClr val="667385"/>
                </a:solidFill>
                <a:latin typeface="Trebuchet MS" panose="020B0703020202090204" pitchFamily="34" charset="0"/>
              </a:rPr>
              <a:t>Deep-Learning Word-Embedding Models</a:t>
            </a:r>
          </a:p>
        </p:txBody>
      </p:sp>
      <p:pic>
        <p:nvPicPr>
          <p:cNvPr id="2" name="Picture 1">
            <a:extLst>
              <a:ext uri="{FF2B5EF4-FFF2-40B4-BE49-F238E27FC236}">
                <a16:creationId xmlns:a16="http://schemas.microsoft.com/office/drawing/2014/main" id="{3904C3DE-35D1-9A4A-9F40-6E08C265096A}"/>
              </a:ext>
            </a:extLst>
          </p:cNvPr>
          <p:cNvPicPr>
            <a:picLocks noChangeAspect="1"/>
          </p:cNvPicPr>
          <p:nvPr/>
        </p:nvPicPr>
        <p:blipFill>
          <a:blip r:embed="rId2"/>
          <a:stretch>
            <a:fillRect/>
          </a:stretch>
        </p:blipFill>
        <p:spPr>
          <a:xfrm>
            <a:off x="5426201" y="1490679"/>
            <a:ext cx="1270000" cy="1270000"/>
          </a:xfrm>
          <a:prstGeom prst="rect">
            <a:avLst/>
          </a:prstGeom>
        </p:spPr>
      </p:pic>
      <p:sp>
        <p:nvSpPr>
          <p:cNvPr id="23" name="Google Shape;299;p35">
            <a:extLst>
              <a:ext uri="{FF2B5EF4-FFF2-40B4-BE49-F238E27FC236}">
                <a16:creationId xmlns:a16="http://schemas.microsoft.com/office/drawing/2014/main" id="{30C101D4-110D-8343-ABEC-CBE295C9166F}"/>
              </a:ext>
            </a:extLst>
          </p:cNvPr>
          <p:cNvSpPr/>
          <p:nvPr/>
        </p:nvSpPr>
        <p:spPr>
          <a:xfrm>
            <a:off x="2666901" y="3059666"/>
            <a:ext cx="2433300" cy="249600"/>
          </a:xfrm>
          <a:prstGeom prst="roundRect">
            <a:avLst>
              <a:gd name="adj" fmla="val 50000"/>
            </a:avLst>
          </a:prstGeom>
          <a:solidFill>
            <a:schemeClr val="bg1">
              <a:lumMod val="75000"/>
              <a:alpha val="911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34;p35">
            <a:extLst>
              <a:ext uri="{FF2B5EF4-FFF2-40B4-BE49-F238E27FC236}">
                <a16:creationId xmlns:a16="http://schemas.microsoft.com/office/drawing/2014/main" id="{685B1B85-55AA-D74B-8DCF-AED9D42AFA28}"/>
              </a:ext>
            </a:extLst>
          </p:cNvPr>
          <p:cNvSpPr/>
          <p:nvPr/>
        </p:nvSpPr>
        <p:spPr>
          <a:xfrm>
            <a:off x="4912271" y="3133535"/>
            <a:ext cx="104100" cy="104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7;p35">
            <a:extLst>
              <a:ext uri="{FF2B5EF4-FFF2-40B4-BE49-F238E27FC236}">
                <a16:creationId xmlns:a16="http://schemas.microsoft.com/office/drawing/2014/main" id="{BA92F2DC-1F88-2945-9177-4A2ECBE19990}"/>
              </a:ext>
            </a:extLst>
          </p:cNvPr>
          <p:cNvSpPr txBox="1"/>
          <p:nvPr/>
        </p:nvSpPr>
        <p:spPr>
          <a:xfrm>
            <a:off x="2803562" y="4051462"/>
            <a:ext cx="2159977" cy="522291"/>
          </a:xfrm>
          <a:prstGeom prst="rect">
            <a:avLst/>
          </a:prstGeom>
          <a:noFill/>
          <a:ln>
            <a:noFill/>
          </a:ln>
        </p:spPr>
        <p:txBody>
          <a:bodyPr spcFirstLastPara="1" wrap="square" lIns="91425" tIns="91425" rIns="91425" bIns="91425" anchor="t" anchorCtr="0">
            <a:noAutofit/>
          </a:bodyPr>
          <a:lstStyle/>
          <a:p>
            <a:pPr lvl="0" algn="ctr"/>
            <a:r>
              <a:rPr lang="en-GB" sz="1200" b="1" u="sng" dirty="0">
                <a:solidFill>
                  <a:srgbClr val="667385"/>
                </a:solidFill>
                <a:latin typeface="Trebuchet MS" panose="020B0703020202090204" pitchFamily="34" charset="0"/>
              </a:rPr>
              <a:t>DATA PRE-PROCESSING</a:t>
            </a:r>
          </a:p>
          <a:p>
            <a:pPr lvl="0" algn="ctr"/>
            <a:endParaRPr lang="en-GB" sz="1200" dirty="0">
              <a:solidFill>
                <a:srgbClr val="667385"/>
              </a:solidFill>
              <a:latin typeface="Trebuchet MS" panose="020B0703020202090204" pitchFamily="34" charset="0"/>
            </a:endParaRPr>
          </a:p>
          <a:p>
            <a:pPr lvl="0"/>
            <a:r>
              <a:rPr lang="en-GB" sz="1200" b="1" dirty="0" err="1">
                <a:solidFill>
                  <a:srgbClr val="667385"/>
                </a:solidFill>
                <a:latin typeface="Trebuchet MS" panose="020B0703020202090204" pitchFamily="34" charset="0"/>
              </a:rPr>
              <a:t>TextBlob</a:t>
            </a:r>
            <a:r>
              <a:rPr lang="en-GB" sz="1200" b="1" dirty="0">
                <a:solidFill>
                  <a:srgbClr val="667385"/>
                </a:solidFill>
                <a:latin typeface="Trebuchet MS" panose="020B0703020202090204" pitchFamily="34" charset="0"/>
              </a:rPr>
              <a:t>:</a:t>
            </a:r>
          </a:p>
          <a:p>
            <a:pPr lvl="0"/>
            <a:r>
              <a:rPr lang="en-GB" sz="1200" dirty="0">
                <a:solidFill>
                  <a:srgbClr val="667385"/>
                </a:solidFill>
                <a:latin typeface="Trebuchet MS" panose="020B0703020202090204" pitchFamily="34" charset="0"/>
              </a:rPr>
              <a:t>Spelling Correction</a:t>
            </a:r>
          </a:p>
          <a:p>
            <a:pPr lvl="0"/>
            <a:r>
              <a:rPr lang="en-GB" sz="1200" dirty="0">
                <a:solidFill>
                  <a:srgbClr val="667385"/>
                </a:solidFill>
                <a:latin typeface="Trebuchet MS" panose="020B0703020202090204" pitchFamily="34" charset="0"/>
              </a:rPr>
              <a:t>Translate non-English words</a:t>
            </a:r>
          </a:p>
          <a:p>
            <a:pPr lvl="0" algn="ctr"/>
            <a:endParaRPr lang="en-GB" sz="1200" dirty="0">
              <a:solidFill>
                <a:srgbClr val="667385"/>
              </a:solidFill>
              <a:latin typeface="Trebuchet MS" panose="020B0703020202090204" pitchFamily="34" charset="0"/>
            </a:endParaRPr>
          </a:p>
        </p:txBody>
      </p:sp>
      <p:sp>
        <p:nvSpPr>
          <p:cNvPr id="24" name="Google Shape;327;p35">
            <a:extLst>
              <a:ext uri="{FF2B5EF4-FFF2-40B4-BE49-F238E27FC236}">
                <a16:creationId xmlns:a16="http://schemas.microsoft.com/office/drawing/2014/main" id="{D75A5C2D-5EA8-F647-944A-0DD544D33591}"/>
              </a:ext>
            </a:extLst>
          </p:cNvPr>
          <p:cNvSpPr txBox="1"/>
          <p:nvPr/>
        </p:nvSpPr>
        <p:spPr>
          <a:xfrm>
            <a:off x="2752294" y="1905901"/>
            <a:ext cx="2159977" cy="522291"/>
          </a:xfrm>
          <a:prstGeom prst="rect">
            <a:avLst/>
          </a:prstGeom>
          <a:noFill/>
          <a:ln>
            <a:noFill/>
          </a:ln>
        </p:spPr>
        <p:txBody>
          <a:bodyPr spcFirstLastPara="1" wrap="square" lIns="91425" tIns="91425" rIns="91425" bIns="91425" anchor="t" anchorCtr="0">
            <a:noAutofit/>
          </a:bodyPr>
          <a:lstStyle/>
          <a:p>
            <a:pPr lvl="0" algn="ctr"/>
            <a:r>
              <a:rPr lang="en-GB" sz="1600" b="1" dirty="0">
                <a:latin typeface="Trebuchet MS" panose="020B0703020202090204" pitchFamily="34" charset="0"/>
              </a:rPr>
              <a:t>“MY SPEELLING SUCCKS!”</a:t>
            </a:r>
          </a:p>
        </p:txBody>
      </p:sp>
    </p:spTree>
    <p:extLst>
      <p:ext uri="{BB962C8B-B14F-4D97-AF65-F5344CB8AC3E}">
        <p14:creationId xmlns:p14="http://schemas.microsoft.com/office/powerpoint/2010/main" val="30518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3" y="384925"/>
            <a:ext cx="2516778"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Motivation</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53" name="Google Shape;1242;p53">
            <a:extLst>
              <a:ext uri="{FF2B5EF4-FFF2-40B4-BE49-F238E27FC236}">
                <a16:creationId xmlns:a16="http://schemas.microsoft.com/office/drawing/2014/main" id="{F2B84ED3-D6CA-0B4B-B3EE-50591AD9EB32}"/>
              </a:ext>
            </a:extLst>
          </p:cNvPr>
          <p:cNvSpPr>
            <a:spLocks noChangeAspect="1"/>
          </p:cNvSpPr>
          <p:nvPr/>
        </p:nvSpPr>
        <p:spPr>
          <a:xfrm>
            <a:off x="2838967" y="3111274"/>
            <a:ext cx="1080000" cy="1080000"/>
          </a:xfrm>
          <a:custGeom>
            <a:avLst/>
            <a:gdLst/>
            <a:ahLst/>
            <a:cxnLst/>
            <a:rect l="l" t="t" r="r" b="b"/>
            <a:pathLst>
              <a:path w="120000" h="120000" extrusionOk="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EF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4" name="Google Shape;262;p33">
            <a:extLst>
              <a:ext uri="{FF2B5EF4-FFF2-40B4-BE49-F238E27FC236}">
                <a16:creationId xmlns:a16="http://schemas.microsoft.com/office/drawing/2014/main" id="{98523DAD-04E8-CA46-A235-1292236B96D2}"/>
              </a:ext>
            </a:extLst>
          </p:cNvPr>
          <p:cNvSpPr/>
          <p:nvPr/>
        </p:nvSpPr>
        <p:spPr>
          <a:xfrm>
            <a:off x="4438454" y="2162915"/>
            <a:ext cx="3315092" cy="652528"/>
          </a:xfrm>
          <a:prstGeom prst="roundRect">
            <a:avLst>
              <a:gd name="adj" fmla="val 50000"/>
            </a:avLst>
          </a:prstGeom>
          <a:solidFill>
            <a:srgbClr val="66738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dirty="0">
                <a:solidFill>
                  <a:srgbClr val="FFFFFF"/>
                </a:solidFill>
                <a:latin typeface="Trebuchet MS"/>
                <a:ea typeface="Trebuchet MS"/>
                <a:cs typeface="Trebuchet MS"/>
                <a:sym typeface="Trebuchet MS"/>
              </a:rPr>
              <a:t>Industry Challenges for Hoteliers</a:t>
            </a:r>
            <a:endParaRPr dirty="0"/>
          </a:p>
        </p:txBody>
      </p:sp>
      <p:sp>
        <p:nvSpPr>
          <p:cNvPr id="55" name="Google Shape;1282;p53">
            <a:extLst>
              <a:ext uri="{FF2B5EF4-FFF2-40B4-BE49-F238E27FC236}">
                <a16:creationId xmlns:a16="http://schemas.microsoft.com/office/drawing/2014/main" id="{50D8A51E-4387-2847-85DD-426DD4A4D5F5}"/>
              </a:ext>
            </a:extLst>
          </p:cNvPr>
          <p:cNvSpPr>
            <a:spLocks noChangeAspect="1"/>
          </p:cNvSpPr>
          <p:nvPr/>
        </p:nvSpPr>
        <p:spPr>
          <a:xfrm>
            <a:off x="8241676" y="3354556"/>
            <a:ext cx="379410" cy="379410"/>
          </a:xfrm>
          <a:custGeom>
            <a:avLst/>
            <a:gdLst/>
            <a:ahLst/>
            <a:cxnLst/>
            <a:rect l="l" t="t" r="r" b="b"/>
            <a:pathLst>
              <a:path w="120000" h="120000" extrusionOk="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F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56" name="Google Shape;1189;p53">
            <a:extLst>
              <a:ext uri="{FF2B5EF4-FFF2-40B4-BE49-F238E27FC236}">
                <a16:creationId xmlns:a16="http://schemas.microsoft.com/office/drawing/2014/main" id="{EDDFDB5C-2ED0-7342-AECF-974E1181BF29}"/>
              </a:ext>
            </a:extLst>
          </p:cNvPr>
          <p:cNvGrpSpPr>
            <a:grpSpLocks/>
          </p:cNvGrpSpPr>
          <p:nvPr/>
        </p:nvGrpSpPr>
        <p:grpSpPr>
          <a:xfrm>
            <a:off x="4853042" y="3665368"/>
            <a:ext cx="2485915" cy="1344892"/>
            <a:chOff x="-534988" y="385763"/>
            <a:chExt cx="7991438" cy="3829162"/>
          </a:xfrm>
        </p:grpSpPr>
        <p:sp>
          <p:nvSpPr>
            <p:cNvPr id="57" name="Google Shape;1190;p53">
              <a:extLst>
                <a:ext uri="{FF2B5EF4-FFF2-40B4-BE49-F238E27FC236}">
                  <a16:creationId xmlns:a16="http://schemas.microsoft.com/office/drawing/2014/main" id="{289EF182-64EA-3141-B9BA-5C0A99B9459B}"/>
                </a:ext>
              </a:extLst>
            </p:cNvPr>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 name="Google Shape;1191;p53">
              <a:extLst>
                <a:ext uri="{FF2B5EF4-FFF2-40B4-BE49-F238E27FC236}">
                  <a16:creationId xmlns:a16="http://schemas.microsoft.com/office/drawing/2014/main" id="{1BB84BFD-4D06-284D-9557-D80B2307DFA1}"/>
                </a:ext>
              </a:extLst>
            </p:cNvPr>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9" name="Google Shape;1192;p53">
              <a:extLst>
                <a:ext uri="{FF2B5EF4-FFF2-40B4-BE49-F238E27FC236}">
                  <a16:creationId xmlns:a16="http://schemas.microsoft.com/office/drawing/2014/main" id="{DE880E17-8C6A-3D4E-894D-3BA827632DDD}"/>
                </a:ext>
              </a:extLst>
            </p:cNvPr>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 name="Google Shape;1193;p53">
              <a:extLst>
                <a:ext uri="{FF2B5EF4-FFF2-40B4-BE49-F238E27FC236}">
                  <a16:creationId xmlns:a16="http://schemas.microsoft.com/office/drawing/2014/main" id="{5C392210-87C8-AB4F-9743-149D7DBA59F3}"/>
                </a:ext>
              </a:extLst>
            </p:cNvPr>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 name="Google Shape;1194;p53">
              <a:extLst>
                <a:ext uri="{FF2B5EF4-FFF2-40B4-BE49-F238E27FC236}">
                  <a16:creationId xmlns:a16="http://schemas.microsoft.com/office/drawing/2014/main" id="{9857498B-ECCB-FE49-AA5E-D13EDACF48D9}"/>
                </a:ext>
              </a:extLst>
            </p:cNvPr>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 name="Google Shape;1195;p53">
              <a:extLst>
                <a:ext uri="{FF2B5EF4-FFF2-40B4-BE49-F238E27FC236}">
                  <a16:creationId xmlns:a16="http://schemas.microsoft.com/office/drawing/2014/main" id="{19C83063-E1E5-0E4D-A741-94C76A731149}"/>
                </a:ext>
              </a:extLst>
            </p:cNvPr>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cxnSp>
        <p:nvCxnSpPr>
          <p:cNvPr id="63" name="Straight Connector 62">
            <a:extLst>
              <a:ext uri="{FF2B5EF4-FFF2-40B4-BE49-F238E27FC236}">
                <a16:creationId xmlns:a16="http://schemas.microsoft.com/office/drawing/2014/main" id="{50195B32-9121-F642-B4C8-8761AF515555}"/>
              </a:ext>
            </a:extLst>
          </p:cNvPr>
          <p:cNvCxnSpPr/>
          <p:nvPr/>
        </p:nvCxnSpPr>
        <p:spPr>
          <a:xfrm>
            <a:off x="6096000" y="2899560"/>
            <a:ext cx="0" cy="551935"/>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7FF4170-AA17-294E-843E-6A88A5656684}"/>
              </a:ext>
            </a:extLst>
          </p:cNvPr>
          <p:cNvCxnSpPr>
            <a:cxnSpLocks/>
          </p:cNvCxnSpPr>
          <p:nvPr/>
        </p:nvCxnSpPr>
        <p:spPr>
          <a:xfrm flipH="1">
            <a:off x="4017073" y="2832717"/>
            <a:ext cx="351971" cy="344355"/>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FE9F1C6-1E7F-E44C-8ADF-77325896356D}"/>
              </a:ext>
            </a:extLst>
          </p:cNvPr>
          <p:cNvCxnSpPr>
            <a:cxnSpLocks/>
          </p:cNvCxnSpPr>
          <p:nvPr/>
        </p:nvCxnSpPr>
        <p:spPr>
          <a:xfrm>
            <a:off x="7822957" y="2872484"/>
            <a:ext cx="392414" cy="294805"/>
          </a:xfrm>
          <a:prstGeom prst="line">
            <a:avLst/>
          </a:prstGeom>
        </p:spPr>
        <p:style>
          <a:lnRef idx="1">
            <a:schemeClr val="accent1"/>
          </a:lnRef>
          <a:fillRef idx="0">
            <a:schemeClr val="accent1"/>
          </a:fillRef>
          <a:effectRef idx="0">
            <a:schemeClr val="accent1"/>
          </a:effectRef>
          <a:fontRef idx="minor">
            <a:schemeClr val="tx1"/>
          </a:fontRef>
        </p:style>
      </p:cxnSp>
      <p:sp>
        <p:nvSpPr>
          <p:cNvPr id="66" name="Google Shape;1282;p53">
            <a:extLst>
              <a:ext uri="{FF2B5EF4-FFF2-40B4-BE49-F238E27FC236}">
                <a16:creationId xmlns:a16="http://schemas.microsoft.com/office/drawing/2014/main" id="{A07BEBBE-428B-F84C-8611-5641DF9B783E}"/>
              </a:ext>
            </a:extLst>
          </p:cNvPr>
          <p:cNvSpPr>
            <a:spLocks noChangeAspect="1"/>
          </p:cNvSpPr>
          <p:nvPr/>
        </p:nvSpPr>
        <p:spPr>
          <a:xfrm>
            <a:off x="7583656" y="3354556"/>
            <a:ext cx="563476" cy="563476"/>
          </a:xfrm>
          <a:custGeom>
            <a:avLst/>
            <a:gdLst/>
            <a:ahLst/>
            <a:cxnLst/>
            <a:rect l="l" t="t" r="r" b="b"/>
            <a:pathLst>
              <a:path w="120000" h="120000" extrusionOk="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F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dirty="0">
              <a:solidFill>
                <a:srgbClr val="000000"/>
              </a:solidFill>
              <a:latin typeface="Calibri"/>
              <a:ea typeface="Calibri"/>
              <a:cs typeface="Calibri"/>
              <a:sym typeface="Calibri"/>
            </a:endParaRPr>
          </a:p>
        </p:txBody>
      </p:sp>
      <p:sp>
        <p:nvSpPr>
          <p:cNvPr id="67" name="Google Shape;1282;p53">
            <a:extLst>
              <a:ext uri="{FF2B5EF4-FFF2-40B4-BE49-F238E27FC236}">
                <a16:creationId xmlns:a16="http://schemas.microsoft.com/office/drawing/2014/main" id="{ED0AB106-CA42-904E-8AA9-C8A8CEF3DA57}"/>
              </a:ext>
            </a:extLst>
          </p:cNvPr>
          <p:cNvSpPr>
            <a:spLocks noChangeAspect="1"/>
          </p:cNvSpPr>
          <p:nvPr/>
        </p:nvSpPr>
        <p:spPr>
          <a:xfrm>
            <a:off x="8715630" y="3354556"/>
            <a:ext cx="563476" cy="563476"/>
          </a:xfrm>
          <a:custGeom>
            <a:avLst/>
            <a:gdLst/>
            <a:ahLst/>
            <a:cxnLst/>
            <a:rect l="l" t="t" r="r" b="b"/>
            <a:pathLst>
              <a:path w="120000" h="120000" extrusionOk="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F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 name="Slide Number Placeholder 3">
            <a:extLst>
              <a:ext uri="{FF2B5EF4-FFF2-40B4-BE49-F238E27FC236}">
                <a16:creationId xmlns:a16="http://schemas.microsoft.com/office/drawing/2014/main" id="{96148983-C52E-CE41-B89D-6A981CCFD284}"/>
              </a:ext>
            </a:extLst>
          </p:cNvPr>
          <p:cNvSpPr>
            <a:spLocks noGrp="1"/>
          </p:cNvSpPr>
          <p:nvPr>
            <p:ph type="sldNum" sz="quarter" idx="12"/>
          </p:nvPr>
        </p:nvSpPr>
        <p:spPr/>
        <p:txBody>
          <a:bodyPr/>
          <a:lstStyle/>
          <a:p>
            <a:fld id="{532B4791-E7F0-5248-ABB5-6879CF62FE50}" type="slidenum">
              <a:rPr lang="en-US" smtClean="0"/>
              <a:t>3</a:t>
            </a:fld>
            <a:endParaRPr lang="en-US"/>
          </a:p>
        </p:txBody>
      </p:sp>
    </p:spTree>
    <p:extLst>
      <p:ext uri="{BB962C8B-B14F-4D97-AF65-F5344CB8AC3E}">
        <p14:creationId xmlns:p14="http://schemas.microsoft.com/office/powerpoint/2010/main" val="12190208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667385"/>
        </a:solidFill>
        <a:effectLst/>
      </p:bgPr>
    </p:bg>
    <p:spTree>
      <p:nvGrpSpPr>
        <p:cNvPr id="1" name=""/>
        <p:cNvGrpSpPr/>
        <p:nvPr/>
      </p:nvGrpSpPr>
      <p:grpSpPr>
        <a:xfrm>
          <a:off x="0" y="0"/>
          <a:ext cx="0" cy="0"/>
          <a:chOff x="0" y="0"/>
          <a:chExt cx="0" cy="0"/>
        </a:xfrm>
      </p:grpSpPr>
      <p:sp>
        <p:nvSpPr>
          <p:cNvPr id="3" name="Google Shape;890;p52">
            <a:extLst>
              <a:ext uri="{FF2B5EF4-FFF2-40B4-BE49-F238E27FC236}">
                <a16:creationId xmlns:a16="http://schemas.microsoft.com/office/drawing/2014/main" id="{3115CF5F-DE75-4247-804D-7FC1029769A2}"/>
              </a:ext>
            </a:extLst>
          </p:cNvPr>
          <p:cNvSpPr/>
          <p:nvPr/>
        </p:nvSpPr>
        <p:spPr>
          <a:xfrm>
            <a:off x="4933679" y="1834030"/>
            <a:ext cx="2324642" cy="2430239"/>
          </a:xfrm>
          <a:prstGeom prst="ellipse">
            <a:avLst/>
          </a:prstGeom>
          <a:noFill/>
          <a:ln w="9525" cap="flat" cmpd="sng">
            <a:solidFill>
              <a:srgbClr val="EF795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92;p52">
            <a:extLst>
              <a:ext uri="{FF2B5EF4-FFF2-40B4-BE49-F238E27FC236}">
                <a16:creationId xmlns:a16="http://schemas.microsoft.com/office/drawing/2014/main" id="{89835857-A39B-4F49-8853-A881173E1FB6}"/>
              </a:ext>
            </a:extLst>
          </p:cNvPr>
          <p:cNvSpPr/>
          <p:nvPr/>
        </p:nvSpPr>
        <p:spPr>
          <a:xfrm>
            <a:off x="5333863" y="2458609"/>
            <a:ext cx="1524273" cy="1181079"/>
          </a:xfrm>
          <a:custGeom>
            <a:avLst/>
            <a:gdLst/>
            <a:ahLst/>
            <a:cxnLst/>
            <a:rect l="l" t="t" r="r" b="b"/>
            <a:pathLst>
              <a:path w="120000" h="120000" extrusionOk="0">
                <a:moveTo>
                  <a:pt x="48851" y="106586"/>
                </a:moveTo>
                <a:lnTo>
                  <a:pt x="48263" y="106624"/>
                </a:lnTo>
                <a:lnTo>
                  <a:pt x="47703" y="106889"/>
                </a:lnTo>
                <a:lnTo>
                  <a:pt x="47170" y="107267"/>
                </a:lnTo>
                <a:lnTo>
                  <a:pt x="46694" y="107758"/>
                </a:lnTo>
                <a:lnTo>
                  <a:pt x="46246" y="108551"/>
                </a:lnTo>
                <a:lnTo>
                  <a:pt x="45966" y="109382"/>
                </a:lnTo>
                <a:lnTo>
                  <a:pt x="45826" y="110251"/>
                </a:lnTo>
                <a:lnTo>
                  <a:pt x="45826" y="111158"/>
                </a:lnTo>
                <a:lnTo>
                  <a:pt x="45966" y="112027"/>
                </a:lnTo>
                <a:lnTo>
                  <a:pt x="46246" y="112858"/>
                </a:lnTo>
                <a:lnTo>
                  <a:pt x="46694" y="113614"/>
                </a:lnTo>
                <a:lnTo>
                  <a:pt x="47170" y="114143"/>
                </a:lnTo>
                <a:lnTo>
                  <a:pt x="47675" y="114559"/>
                </a:lnTo>
                <a:lnTo>
                  <a:pt x="48263" y="114748"/>
                </a:lnTo>
                <a:lnTo>
                  <a:pt x="48851" y="114823"/>
                </a:lnTo>
                <a:lnTo>
                  <a:pt x="49467" y="114748"/>
                </a:lnTo>
                <a:lnTo>
                  <a:pt x="50000" y="114559"/>
                </a:lnTo>
                <a:lnTo>
                  <a:pt x="50560" y="114143"/>
                </a:lnTo>
                <a:lnTo>
                  <a:pt x="51036" y="113614"/>
                </a:lnTo>
                <a:lnTo>
                  <a:pt x="51456" y="112858"/>
                </a:lnTo>
                <a:lnTo>
                  <a:pt x="51764" y="112027"/>
                </a:lnTo>
                <a:lnTo>
                  <a:pt x="51904" y="111158"/>
                </a:lnTo>
                <a:lnTo>
                  <a:pt x="51904" y="110251"/>
                </a:lnTo>
                <a:lnTo>
                  <a:pt x="51764" y="109382"/>
                </a:lnTo>
                <a:lnTo>
                  <a:pt x="51456" y="108551"/>
                </a:lnTo>
                <a:lnTo>
                  <a:pt x="51036" y="107758"/>
                </a:lnTo>
                <a:lnTo>
                  <a:pt x="50560" y="107267"/>
                </a:lnTo>
                <a:lnTo>
                  <a:pt x="50000" y="106889"/>
                </a:lnTo>
                <a:lnTo>
                  <a:pt x="49411" y="106624"/>
                </a:lnTo>
                <a:lnTo>
                  <a:pt x="48851" y="106586"/>
                </a:lnTo>
                <a:close/>
                <a:moveTo>
                  <a:pt x="41820" y="97027"/>
                </a:moveTo>
                <a:lnTo>
                  <a:pt x="41232" y="97141"/>
                </a:lnTo>
                <a:lnTo>
                  <a:pt x="40644" y="97367"/>
                </a:lnTo>
                <a:lnTo>
                  <a:pt x="40140" y="97745"/>
                </a:lnTo>
                <a:lnTo>
                  <a:pt x="39607" y="98274"/>
                </a:lnTo>
                <a:lnTo>
                  <a:pt x="39187" y="98992"/>
                </a:lnTo>
                <a:lnTo>
                  <a:pt x="38879" y="99861"/>
                </a:lnTo>
                <a:lnTo>
                  <a:pt x="38739" y="100730"/>
                </a:lnTo>
                <a:lnTo>
                  <a:pt x="38739" y="101675"/>
                </a:lnTo>
                <a:lnTo>
                  <a:pt x="38879" y="102544"/>
                </a:lnTo>
                <a:lnTo>
                  <a:pt x="39187" y="103375"/>
                </a:lnTo>
                <a:lnTo>
                  <a:pt x="39607" y="104130"/>
                </a:lnTo>
                <a:lnTo>
                  <a:pt x="40084" y="104659"/>
                </a:lnTo>
                <a:lnTo>
                  <a:pt x="40644" y="105000"/>
                </a:lnTo>
                <a:lnTo>
                  <a:pt x="41176" y="105264"/>
                </a:lnTo>
                <a:lnTo>
                  <a:pt x="41820" y="105340"/>
                </a:lnTo>
                <a:lnTo>
                  <a:pt x="42380" y="105264"/>
                </a:lnTo>
                <a:lnTo>
                  <a:pt x="42969" y="105000"/>
                </a:lnTo>
                <a:lnTo>
                  <a:pt x="43473" y="104659"/>
                </a:lnTo>
                <a:lnTo>
                  <a:pt x="43949" y="104130"/>
                </a:lnTo>
                <a:lnTo>
                  <a:pt x="44397" y="103375"/>
                </a:lnTo>
                <a:lnTo>
                  <a:pt x="44677" y="102544"/>
                </a:lnTo>
                <a:lnTo>
                  <a:pt x="44845" y="101675"/>
                </a:lnTo>
                <a:lnTo>
                  <a:pt x="44845" y="100730"/>
                </a:lnTo>
                <a:lnTo>
                  <a:pt x="44677" y="99861"/>
                </a:lnTo>
                <a:lnTo>
                  <a:pt x="44397" y="98992"/>
                </a:lnTo>
                <a:lnTo>
                  <a:pt x="43949" y="98274"/>
                </a:lnTo>
                <a:lnTo>
                  <a:pt x="43473" y="97745"/>
                </a:lnTo>
                <a:lnTo>
                  <a:pt x="42969" y="97367"/>
                </a:lnTo>
                <a:lnTo>
                  <a:pt x="42380" y="97141"/>
                </a:lnTo>
                <a:lnTo>
                  <a:pt x="41820" y="97027"/>
                </a:lnTo>
                <a:close/>
                <a:moveTo>
                  <a:pt x="34565" y="87317"/>
                </a:moveTo>
                <a:lnTo>
                  <a:pt x="33977" y="87392"/>
                </a:lnTo>
                <a:lnTo>
                  <a:pt x="33417" y="87619"/>
                </a:lnTo>
                <a:lnTo>
                  <a:pt x="32885" y="87997"/>
                </a:lnTo>
                <a:lnTo>
                  <a:pt x="32408" y="88526"/>
                </a:lnTo>
                <a:lnTo>
                  <a:pt x="32016" y="89130"/>
                </a:lnTo>
                <a:lnTo>
                  <a:pt x="31736" y="89848"/>
                </a:lnTo>
                <a:lnTo>
                  <a:pt x="31568" y="90642"/>
                </a:lnTo>
                <a:lnTo>
                  <a:pt x="31484" y="91435"/>
                </a:lnTo>
                <a:lnTo>
                  <a:pt x="31568" y="92267"/>
                </a:lnTo>
                <a:lnTo>
                  <a:pt x="31736" y="93022"/>
                </a:lnTo>
                <a:lnTo>
                  <a:pt x="32016" y="93740"/>
                </a:lnTo>
                <a:lnTo>
                  <a:pt x="32408" y="94382"/>
                </a:lnTo>
                <a:lnTo>
                  <a:pt x="32941" y="94987"/>
                </a:lnTo>
                <a:lnTo>
                  <a:pt x="33585" y="95365"/>
                </a:lnTo>
                <a:lnTo>
                  <a:pt x="34229" y="95554"/>
                </a:lnTo>
                <a:lnTo>
                  <a:pt x="34929" y="95554"/>
                </a:lnTo>
                <a:lnTo>
                  <a:pt x="35574" y="95365"/>
                </a:lnTo>
                <a:lnTo>
                  <a:pt x="36190" y="94987"/>
                </a:lnTo>
                <a:lnTo>
                  <a:pt x="36750" y="94382"/>
                </a:lnTo>
                <a:lnTo>
                  <a:pt x="37170" y="93589"/>
                </a:lnTo>
                <a:lnTo>
                  <a:pt x="37478" y="92758"/>
                </a:lnTo>
                <a:lnTo>
                  <a:pt x="37619" y="91889"/>
                </a:lnTo>
                <a:lnTo>
                  <a:pt x="37619" y="90982"/>
                </a:lnTo>
                <a:lnTo>
                  <a:pt x="37478" y="90113"/>
                </a:lnTo>
                <a:lnTo>
                  <a:pt x="37170" y="89282"/>
                </a:lnTo>
                <a:lnTo>
                  <a:pt x="36750" y="88526"/>
                </a:lnTo>
                <a:lnTo>
                  <a:pt x="36274" y="87997"/>
                </a:lnTo>
                <a:lnTo>
                  <a:pt x="35714" y="87619"/>
                </a:lnTo>
                <a:lnTo>
                  <a:pt x="35126" y="87392"/>
                </a:lnTo>
                <a:lnTo>
                  <a:pt x="34565" y="87317"/>
                </a:lnTo>
                <a:close/>
                <a:moveTo>
                  <a:pt x="85686" y="26297"/>
                </a:moveTo>
                <a:lnTo>
                  <a:pt x="83025" y="29924"/>
                </a:lnTo>
                <a:lnTo>
                  <a:pt x="82016" y="31133"/>
                </a:lnTo>
                <a:lnTo>
                  <a:pt x="80924" y="32040"/>
                </a:lnTo>
                <a:lnTo>
                  <a:pt x="79719" y="32833"/>
                </a:lnTo>
                <a:lnTo>
                  <a:pt x="78459" y="33324"/>
                </a:lnTo>
                <a:lnTo>
                  <a:pt x="77198" y="33664"/>
                </a:lnTo>
                <a:lnTo>
                  <a:pt x="75882" y="33702"/>
                </a:lnTo>
                <a:lnTo>
                  <a:pt x="74565" y="33589"/>
                </a:lnTo>
                <a:lnTo>
                  <a:pt x="73305" y="33173"/>
                </a:lnTo>
                <a:lnTo>
                  <a:pt x="72016" y="32531"/>
                </a:lnTo>
                <a:lnTo>
                  <a:pt x="70784" y="31889"/>
                </a:lnTo>
                <a:lnTo>
                  <a:pt x="69467" y="31397"/>
                </a:lnTo>
                <a:lnTo>
                  <a:pt x="68123" y="31133"/>
                </a:lnTo>
                <a:lnTo>
                  <a:pt x="66778" y="31020"/>
                </a:lnTo>
                <a:lnTo>
                  <a:pt x="65378" y="31133"/>
                </a:lnTo>
                <a:lnTo>
                  <a:pt x="64005" y="31473"/>
                </a:lnTo>
                <a:lnTo>
                  <a:pt x="62661" y="31964"/>
                </a:lnTo>
                <a:lnTo>
                  <a:pt x="61344" y="32644"/>
                </a:lnTo>
                <a:lnTo>
                  <a:pt x="60112" y="33589"/>
                </a:lnTo>
                <a:lnTo>
                  <a:pt x="58907" y="34722"/>
                </a:lnTo>
                <a:lnTo>
                  <a:pt x="57815" y="36045"/>
                </a:lnTo>
                <a:lnTo>
                  <a:pt x="45154" y="53085"/>
                </a:lnTo>
                <a:lnTo>
                  <a:pt x="44677" y="53879"/>
                </a:lnTo>
                <a:lnTo>
                  <a:pt x="44313" y="54748"/>
                </a:lnTo>
                <a:lnTo>
                  <a:pt x="44117" y="55730"/>
                </a:lnTo>
                <a:lnTo>
                  <a:pt x="44033" y="56712"/>
                </a:lnTo>
                <a:lnTo>
                  <a:pt x="44117" y="57770"/>
                </a:lnTo>
                <a:lnTo>
                  <a:pt x="44313" y="58753"/>
                </a:lnTo>
                <a:lnTo>
                  <a:pt x="44677" y="59622"/>
                </a:lnTo>
                <a:lnTo>
                  <a:pt x="45154" y="60415"/>
                </a:lnTo>
                <a:lnTo>
                  <a:pt x="45770" y="61095"/>
                </a:lnTo>
                <a:lnTo>
                  <a:pt x="46442" y="61549"/>
                </a:lnTo>
                <a:lnTo>
                  <a:pt x="47170" y="61851"/>
                </a:lnTo>
                <a:lnTo>
                  <a:pt x="47899" y="61926"/>
                </a:lnTo>
                <a:lnTo>
                  <a:pt x="48627" y="61851"/>
                </a:lnTo>
                <a:lnTo>
                  <a:pt x="49355" y="61549"/>
                </a:lnTo>
                <a:lnTo>
                  <a:pt x="50000" y="61095"/>
                </a:lnTo>
                <a:lnTo>
                  <a:pt x="50616" y="60415"/>
                </a:lnTo>
                <a:lnTo>
                  <a:pt x="57955" y="50591"/>
                </a:lnTo>
                <a:lnTo>
                  <a:pt x="57955" y="50516"/>
                </a:lnTo>
                <a:lnTo>
                  <a:pt x="57955" y="50516"/>
                </a:lnTo>
                <a:lnTo>
                  <a:pt x="61120" y="46246"/>
                </a:lnTo>
                <a:lnTo>
                  <a:pt x="61512" y="45869"/>
                </a:lnTo>
                <a:lnTo>
                  <a:pt x="61988" y="45566"/>
                </a:lnTo>
                <a:lnTo>
                  <a:pt x="62464" y="45528"/>
                </a:lnTo>
                <a:lnTo>
                  <a:pt x="62969" y="45566"/>
                </a:lnTo>
                <a:lnTo>
                  <a:pt x="63417" y="45869"/>
                </a:lnTo>
                <a:lnTo>
                  <a:pt x="63809" y="46246"/>
                </a:lnTo>
                <a:lnTo>
                  <a:pt x="64173" y="46926"/>
                </a:lnTo>
                <a:lnTo>
                  <a:pt x="64369" y="47682"/>
                </a:lnTo>
                <a:lnTo>
                  <a:pt x="64369" y="48476"/>
                </a:lnTo>
                <a:lnTo>
                  <a:pt x="64173" y="49269"/>
                </a:lnTo>
                <a:lnTo>
                  <a:pt x="63809" y="49911"/>
                </a:lnTo>
                <a:lnTo>
                  <a:pt x="61988" y="52405"/>
                </a:lnTo>
                <a:lnTo>
                  <a:pt x="63641" y="54559"/>
                </a:lnTo>
                <a:lnTo>
                  <a:pt x="63641" y="54559"/>
                </a:lnTo>
                <a:lnTo>
                  <a:pt x="63669" y="54672"/>
                </a:lnTo>
                <a:lnTo>
                  <a:pt x="63669" y="54672"/>
                </a:lnTo>
                <a:lnTo>
                  <a:pt x="63753" y="54748"/>
                </a:lnTo>
                <a:lnTo>
                  <a:pt x="63781" y="54748"/>
                </a:lnTo>
                <a:lnTo>
                  <a:pt x="63977" y="55050"/>
                </a:lnTo>
                <a:lnTo>
                  <a:pt x="64341" y="55465"/>
                </a:lnTo>
                <a:lnTo>
                  <a:pt x="64761" y="55957"/>
                </a:lnTo>
                <a:lnTo>
                  <a:pt x="65322" y="56599"/>
                </a:lnTo>
                <a:lnTo>
                  <a:pt x="65966" y="57204"/>
                </a:lnTo>
                <a:lnTo>
                  <a:pt x="66694" y="57921"/>
                </a:lnTo>
                <a:lnTo>
                  <a:pt x="67507" y="58602"/>
                </a:lnTo>
                <a:lnTo>
                  <a:pt x="68375" y="59282"/>
                </a:lnTo>
                <a:lnTo>
                  <a:pt x="69299" y="59886"/>
                </a:lnTo>
                <a:lnTo>
                  <a:pt x="70280" y="60377"/>
                </a:lnTo>
                <a:lnTo>
                  <a:pt x="71260" y="60755"/>
                </a:lnTo>
                <a:lnTo>
                  <a:pt x="72268" y="60944"/>
                </a:lnTo>
                <a:lnTo>
                  <a:pt x="73305" y="61020"/>
                </a:lnTo>
                <a:lnTo>
                  <a:pt x="74285" y="60869"/>
                </a:lnTo>
                <a:lnTo>
                  <a:pt x="75294" y="60415"/>
                </a:lnTo>
                <a:lnTo>
                  <a:pt x="75770" y="60264"/>
                </a:lnTo>
                <a:lnTo>
                  <a:pt x="76274" y="60264"/>
                </a:lnTo>
                <a:lnTo>
                  <a:pt x="76750" y="60415"/>
                </a:lnTo>
                <a:lnTo>
                  <a:pt x="77198" y="60755"/>
                </a:lnTo>
                <a:lnTo>
                  <a:pt x="77535" y="61246"/>
                </a:lnTo>
                <a:lnTo>
                  <a:pt x="77787" y="61851"/>
                </a:lnTo>
                <a:lnTo>
                  <a:pt x="77927" y="62531"/>
                </a:lnTo>
                <a:lnTo>
                  <a:pt x="77927" y="63173"/>
                </a:lnTo>
                <a:lnTo>
                  <a:pt x="77787" y="63816"/>
                </a:lnTo>
                <a:lnTo>
                  <a:pt x="77535" y="64382"/>
                </a:lnTo>
                <a:lnTo>
                  <a:pt x="77198" y="64874"/>
                </a:lnTo>
                <a:lnTo>
                  <a:pt x="76750" y="65251"/>
                </a:lnTo>
                <a:lnTo>
                  <a:pt x="75490" y="65780"/>
                </a:lnTo>
                <a:lnTo>
                  <a:pt x="74229" y="66120"/>
                </a:lnTo>
                <a:lnTo>
                  <a:pt x="72997" y="66234"/>
                </a:lnTo>
                <a:lnTo>
                  <a:pt x="72212" y="66158"/>
                </a:lnTo>
                <a:lnTo>
                  <a:pt x="84341" y="82481"/>
                </a:lnTo>
                <a:lnTo>
                  <a:pt x="85798" y="80516"/>
                </a:lnTo>
                <a:lnTo>
                  <a:pt x="87366" y="78211"/>
                </a:lnTo>
                <a:lnTo>
                  <a:pt x="88795" y="75755"/>
                </a:lnTo>
                <a:lnTo>
                  <a:pt x="89971" y="73186"/>
                </a:lnTo>
                <a:lnTo>
                  <a:pt x="91036" y="70428"/>
                </a:lnTo>
                <a:lnTo>
                  <a:pt x="91904" y="67632"/>
                </a:lnTo>
                <a:lnTo>
                  <a:pt x="92605" y="64685"/>
                </a:lnTo>
                <a:lnTo>
                  <a:pt x="93109" y="61662"/>
                </a:lnTo>
                <a:lnTo>
                  <a:pt x="93361" y="60226"/>
                </a:lnTo>
                <a:lnTo>
                  <a:pt x="93781" y="58828"/>
                </a:lnTo>
                <a:lnTo>
                  <a:pt x="94285" y="57581"/>
                </a:lnTo>
                <a:lnTo>
                  <a:pt x="94901" y="56335"/>
                </a:lnTo>
                <a:lnTo>
                  <a:pt x="95630" y="55201"/>
                </a:lnTo>
                <a:lnTo>
                  <a:pt x="101344" y="47493"/>
                </a:lnTo>
                <a:lnTo>
                  <a:pt x="85686" y="26297"/>
                </a:lnTo>
                <a:close/>
                <a:moveTo>
                  <a:pt x="37507" y="24521"/>
                </a:moveTo>
                <a:lnTo>
                  <a:pt x="18291" y="50440"/>
                </a:lnTo>
                <a:lnTo>
                  <a:pt x="21652" y="55012"/>
                </a:lnTo>
                <a:lnTo>
                  <a:pt x="22464" y="56183"/>
                </a:lnTo>
                <a:lnTo>
                  <a:pt x="23109" y="57506"/>
                </a:lnTo>
                <a:lnTo>
                  <a:pt x="23669" y="58904"/>
                </a:lnTo>
                <a:lnTo>
                  <a:pt x="24061" y="60377"/>
                </a:lnTo>
                <a:lnTo>
                  <a:pt x="24341" y="61889"/>
                </a:lnTo>
                <a:lnTo>
                  <a:pt x="24873" y="64874"/>
                </a:lnTo>
                <a:lnTo>
                  <a:pt x="25546" y="67783"/>
                </a:lnTo>
                <a:lnTo>
                  <a:pt x="26442" y="70579"/>
                </a:lnTo>
                <a:lnTo>
                  <a:pt x="27478" y="73299"/>
                </a:lnTo>
                <a:lnTo>
                  <a:pt x="28711" y="75869"/>
                </a:lnTo>
                <a:lnTo>
                  <a:pt x="30112" y="78249"/>
                </a:lnTo>
                <a:lnTo>
                  <a:pt x="31652" y="80516"/>
                </a:lnTo>
                <a:lnTo>
                  <a:pt x="33025" y="82405"/>
                </a:lnTo>
                <a:lnTo>
                  <a:pt x="33977" y="82178"/>
                </a:lnTo>
                <a:lnTo>
                  <a:pt x="34957" y="82141"/>
                </a:lnTo>
                <a:lnTo>
                  <a:pt x="35938" y="82329"/>
                </a:lnTo>
                <a:lnTo>
                  <a:pt x="36890" y="82670"/>
                </a:lnTo>
                <a:lnTo>
                  <a:pt x="37787" y="83236"/>
                </a:lnTo>
                <a:lnTo>
                  <a:pt x="38683" y="83954"/>
                </a:lnTo>
                <a:lnTo>
                  <a:pt x="39439" y="84861"/>
                </a:lnTo>
                <a:lnTo>
                  <a:pt x="40084" y="85881"/>
                </a:lnTo>
                <a:lnTo>
                  <a:pt x="40644" y="86977"/>
                </a:lnTo>
                <a:lnTo>
                  <a:pt x="41036" y="88148"/>
                </a:lnTo>
                <a:lnTo>
                  <a:pt x="41288" y="89357"/>
                </a:lnTo>
                <a:lnTo>
                  <a:pt x="41456" y="90642"/>
                </a:lnTo>
                <a:lnTo>
                  <a:pt x="41456" y="91889"/>
                </a:lnTo>
                <a:lnTo>
                  <a:pt x="41820" y="91889"/>
                </a:lnTo>
                <a:lnTo>
                  <a:pt x="42913" y="92040"/>
                </a:lnTo>
                <a:lnTo>
                  <a:pt x="43949" y="92304"/>
                </a:lnTo>
                <a:lnTo>
                  <a:pt x="44929" y="92909"/>
                </a:lnTo>
                <a:lnTo>
                  <a:pt x="45854" y="93664"/>
                </a:lnTo>
                <a:lnTo>
                  <a:pt x="46694" y="94647"/>
                </a:lnTo>
                <a:lnTo>
                  <a:pt x="47422" y="95818"/>
                </a:lnTo>
                <a:lnTo>
                  <a:pt x="48011" y="97103"/>
                </a:lnTo>
                <a:lnTo>
                  <a:pt x="48403" y="98501"/>
                </a:lnTo>
                <a:lnTo>
                  <a:pt x="48627" y="99937"/>
                </a:lnTo>
                <a:lnTo>
                  <a:pt x="48683" y="101410"/>
                </a:lnTo>
                <a:lnTo>
                  <a:pt x="48851" y="101410"/>
                </a:lnTo>
                <a:lnTo>
                  <a:pt x="49943" y="101523"/>
                </a:lnTo>
                <a:lnTo>
                  <a:pt x="50980" y="101863"/>
                </a:lnTo>
                <a:lnTo>
                  <a:pt x="51988" y="102392"/>
                </a:lnTo>
                <a:lnTo>
                  <a:pt x="52885" y="103186"/>
                </a:lnTo>
                <a:lnTo>
                  <a:pt x="53725" y="104130"/>
                </a:lnTo>
                <a:lnTo>
                  <a:pt x="54453" y="105264"/>
                </a:lnTo>
                <a:lnTo>
                  <a:pt x="55014" y="106511"/>
                </a:lnTo>
                <a:lnTo>
                  <a:pt x="55406" y="107871"/>
                </a:lnTo>
                <a:lnTo>
                  <a:pt x="55658" y="109231"/>
                </a:lnTo>
                <a:lnTo>
                  <a:pt x="55742" y="110667"/>
                </a:lnTo>
                <a:lnTo>
                  <a:pt x="55658" y="112103"/>
                </a:lnTo>
                <a:lnTo>
                  <a:pt x="55910" y="112141"/>
                </a:lnTo>
                <a:lnTo>
                  <a:pt x="56162" y="112141"/>
                </a:lnTo>
                <a:lnTo>
                  <a:pt x="56862" y="112027"/>
                </a:lnTo>
                <a:lnTo>
                  <a:pt x="57478" y="111687"/>
                </a:lnTo>
                <a:lnTo>
                  <a:pt x="58011" y="111083"/>
                </a:lnTo>
                <a:lnTo>
                  <a:pt x="58431" y="110365"/>
                </a:lnTo>
                <a:lnTo>
                  <a:pt x="58683" y="109534"/>
                </a:lnTo>
                <a:lnTo>
                  <a:pt x="58795" y="108627"/>
                </a:lnTo>
                <a:lnTo>
                  <a:pt x="58683" y="107720"/>
                </a:lnTo>
                <a:lnTo>
                  <a:pt x="58431" y="106889"/>
                </a:lnTo>
                <a:lnTo>
                  <a:pt x="58011" y="106133"/>
                </a:lnTo>
                <a:lnTo>
                  <a:pt x="57983" y="106133"/>
                </a:lnTo>
                <a:lnTo>
                  <a:pt x="45490" y="89206"/>
                </a:lnTo>
                <a:lnTo>
                  <a:pt x="45126" y="88526"/>
                </a:lnTo>
                <a:lnTo>
                  <a:pt x="44929" y="87808"/>
                </a:lnTo>
                <a:lnTo>
                  <a:pt x="44929" y="87015"/>
                </a:lnTo>
                <a:lnTo>
                  <a:pt x="45126" y="86221"/>
                </a:lnTo>
                <a:lnTo>
                  <a:pt x="45490" y="85579"/>
                </a:lnTo>
                <a:lnTo>
                  <a:pt x="45966" y="85088"/>
                </a:lnTo>
                <a:lnTo>
                  <a:pt x="46554" y="84861"/>
                </a:lnTo>
                <a:lnTo>
                  <a:pt x="47114" y="84861"/>
                </a:lnTo>
                <a:lnTo>
                  <a:pt x="47675" y="85088"/>
                </a:lnTo>
                <a:lnTo>
                  <a:pt x="48179" y="85579"/>
                </a:lnTo>
                <a:lnTo>
                  <a:pt x="65098" y="108362"/>
                </a:lnTo>
                <a:lnTo>
                  <a:pt x="65630" y="108929"/>
                </a:lnTo>
                <a:lnTo>
                  <a:pt x="66274" y="109269"/>
                </a:lnTo>
                <a:lnTo>
                  <a:pt x="66918" y="109382"/>
                </a:lnTo>
                <a:lnTo>
                  <a:pt x="67619" y="109269"/>
                </a:lnTo>
                <a:lnTo>
                  <a:pt x="68235" y="108929"/>
                </a:lnTo>
                <a:lnTo>
                  <a:pt x="68767" y="108362"/>
                </a:lnTo>
                <a:lnTo>
                  <a:pt x="69187" y="107607"/>
                </a:lnTo>
                <a:lnTo>
                  <a:pt x="69467" y="106775"/>
                </a:lnTo>
                <a:lnTo>
                  <a:pt x="69551" y="105906"/>
                </a:lnTo>
                <a:lnTo>
                  <a:pt x="69467" y="104962"/>
                </a:lnTo>
                <a:lnTo>
                  <a:pt x="69215" y="104130"/>
                </a:lnTo>
                <a:lnTo>
                  <a:pt x="68823" y="103450"/>
                </a:lnTo>
                <a:lnTo>
                  <a:pt x="53221" y="82405"/>
                </a:lnTo>
                <a:lnTo>
                  <a:pt x="52857" y="81687"/>
                </a:lnTo>
                <a:lnTo>
                  <a:pt x="52661" y="80969"/>
                </a:lnTo>
                <a:lnTo>
                  <a:pt x="52661" y="80176"/>
                </a:lnTo>
                <a:lnTo>
                  <a:pt x="52857" y="79382"/>
                </a:lnTo>
                <a:lnTo>
                  <a:pt x="53221" y="78740"/>
                </a:lnTo>
                <a:lnTo>
                  <a:pt x="53725" y="78249"/>
                </a:lnTo>
                <a:lnTo>
                  <a:pt x="54257" y="78022"/>
                </a:lnTo>
                <a:lnTo>
                  <a:pt x="54845" y="78022"/>
                </a:lnTo>
                <a:lnTo>
                  <a:pt x="55434" y="78249"/>
                </a:lnTo>
                <a:lnTo>
                  <a:pt x="55910" y="78740"/>
                </a:lnTo>
                <a:lnTo>
                  <a:pt x="71484" y="99710"/>
                </a:lnTo>
                <a:lnTo>
                  <a:pt x="71484" y="99710"/>
                </a:lnTo>
                <a:lnTo>
                  <a:pt x="71540" y="99785"/>
                </a:lnTo>
                <a:lnTo>
                  <a:pt x="74929" y="104357"/>
                </a:lnTo>
                <a:lnTo>
                  <a:pt x="75490" y="104924"/>
                </a:lnTo>
                <a:lnTo>
                  <a:pt x="76106" y="105264"/>
                </a:lnTo>
                <a:lnTo>
                  <a:pt x="76750" y="105415"/>
                </a:lnTo>
                <a:lnTo>
                  <a:pt x="77422" y="105264"/>
                </a:lnTo>
                <a:lnTo>
                  <a:pt x="78067" y="104924"/>
                </a:lnTo>
                <a:lnTo>
                  <a:pt x="78627" y="104357"/>
                </a:lnTo>
                <a:lnTo>
                  <a:pt x="79019" y="103639"/>
                </a:lnTo>
                <a:lnTo>
                  <a:pt x="79271" y="102808"/>
                </a:lnTo>
                <a:lnTo>
                  <a:pt x="79383" y="101863"/>
                </a:lnTo>
                <a:lnTo>
                  <a:pt x="79271" y="100919"/>
                </a:lnTo>
                <a:lnTo>
                  <a:pt x="79019" y="100088"/>
                </a:lnTo>
                <a:lnTo>
                  <a:pt x="78627" y="99370"/>
                </a:lnTo>
                <a:lnTo>
                  <a:pt x="58571" y="72355"/>
                </a:lnTo>
                <a:lnTo>
                  <a:pt x="58207" y="71675"/>
                </a:lnTo>
                <a:lnTo>
                  <a:pt x="58011" y="70919"/>
                </a:lnTo>
                <a:lnTo>
                  <a:pt x="58011" y="70163"/>
                </a:lnTo>
                <a:lnTo>
                  <a:pt x="58207" y="69370"/>
                </a:lnTo>
                <a:lnTo>
                  <a:pt x="58571" y="68690"/>
                </a:lnTo>
                <a:lnTo>
                  <a:pt x="59075" y="68236"/>
                </a:lnTo>
                <a:lnTo>
                  <a:pt x="59635" y="67972"/>
                </a:lnTo>
                <a:lnTo>
                  <a:pt x="60224" y="67972"/>
                </a:lnTo>
                <a:lnTo>
                  <a:pt x="60784" y="68236"/>
                </a:lnTo>
                <a:lnTo>
                  <a:pt x="61316" y="68690"/>
                </a:lnTo>
                <a:lnTo>
                  <a:pt x="79887" y="93778"/>
                </a:lnTo>
                <a:lnTo>
                  <a:pt x="80448" y="94345"/>
                </a:lnTo>
                <a:lnTo>
                  <a:pt x="81064" y="94685"/>
                </a:lnTo>
                <a:lnTo>
                  <a:pt x="81708" y="94836"/>
                </a:lnTo>
                <a:lnTo>
                  <a:pt x="82408" y="94685"/>
                </a:lnTo>
                <a:lnTo>
                  <a:pt x="83025" y="94345"/>
                </a:lnTo>
                <a:lnTo>
                  <a:pt x="83557" y="93778"/>
                </a:lnTo>
                <a:lnTo>
                  <a:pt x="84005" y="93060"/>
                </a:lnTo>
                <a:lnTo>
                  <a:pt x="84257" y="92229"/>
                </a:lnTo>
                <a:lnTo>
                  <a:pt x="84341" y="91284"/>
                </a:lnTo>
                <a:lnTo>
                  <a:pt x="84257" y="90340"/>
                </a:lnTo>
                <a:lnTo>
                  <a:pt x="84005" y="89508"/>
                </a:lnTo>
                <a:lnTo>
                  <a:pt x="83557" y="88790"/>
                </a:lnTo>
                <a:lnTo>
                  <a:pt x="61092" y="58488"/>
                </a:lnTo>
                <a:lnTo>
                  <a:pt x="61036" y="58413"/>
                </a:lnTo>
                <a:lnTo>
                  <a:pt x="61036" y="58413"/>
                </a:lnTo>
                <a:lnTo>
                  <a:pt x="61036" y="58413"/>
                </a:lnTo>
                <a:lnTo>
                  <a:pt x="60980" y="58299"/>
                </a:lnTo>
                <a:lnTo>
                  <a:pt x="60896" y="58186"/>
                </a:lnTo>
                <a:lnTo>
                  <a:pt x="60896" y="58186"/>
                </a:lnTo>
                <a:lnTo>
                  <a:pt x="59299" y="56032"/>
                </a:lnTo>
                <a:lnTo>
                  <a:pt x="53333" y="64118"/>
                </a:lnTo>
                <a:lnTo>
                  <a:pt x="52549" y="64987"/>
                </a:lnTo>
                <a:lnTo>
                  <a:pt x="51680" y="65780"/>
                </a:lnTo>
                <a:lnTo>
                  <a:pt x="50812" y="66347"/>
                </a:lnTo>
                <a:lnTo>
                  <a:pt x="49859" y="66763"/>
                </a:lnTo>
                <a:lnTo>
                  <a:pt x="48879" y="67065"/>
                </a:lnTo>
                <a:lnTo>
                  <a:pt x="47899" y="67103"/>
                </a:lnTo>
                <a:lnTo>
                  <a:pt x="46918" y="67065"/>
                </a:lnTo>
                <a:lnTo>
                  <a:pt x="45966" y="66763"/>
                </a:lnTo>
                <a:lnTo>
                  <a:pt x="45014" y="66347"/>
                </a:lnTo>
                <a:lnTo>
                  <a:pt x="44117" y="65780"/>
                </a:lnTo>
                <a:lnTo>
                  <a:pt x="43277" y="64987"/>
                </a:lnTo>
                <a:lnTo>
                  <a:pt x="42464" y="64118"/>
                </a:lnTo>
                <a:lnTo>
                  <a:pt x="41652" y="62833"/>
                </a:lnTo>
                <a:lnTo>
                  <a:pt x="41036" y="61435"/>
                </a:lnTo>
                <a:lnTo>
                  <a:pt x="40560" y="59962"/>
                </a:lnTo>
                <a:lnTo>
                  <a:pt x="40308" y="58413"/>
                </a:lnTo>
                <a:lnTo>
                  <a:pt x="40196" y="56712"/>
                </a:lnTo>
                <a:lnTo>
                  <a:pt x="40308" y="55088"/>
                </a:lnTo>
                <a:lnTo>
                  <a:pt x="40560" y="53539"/>
                </a:lnTo>
                <a:lnTo>
                  <a:pt x="41036" y="52065"/>
                </a:lnTo>
                <a:lnTo>
                  <a:pt x="41652" y="50667"/>
                </a:lnTo>
                <a:lnTo>
                  <a:pt x="42464" y="49420"/>
                </a:lnTo>
                <a:lnTo>
                  <a:pt x="54341" y="33438"/>
                </a:lnTo>
                <a:lnTo>
                  <a:pt x="53473" y="33627"/>
                </a:lnTo>
                <a:lnTo>
                  <a:pt x="52661" y="33967"/>
                </a:lnTo>
                <a:lnTo>
                  <a:pt x="51540" y="34458"/>
                </a:lnTo>
                <a:lnTo>
                  <a:pt x="50364" y="34722"/>
                </a:lnTo>
                <a:lnTo>
                  <a:pt x="49215" y="34798"/>
                </a:lnTo>
                <a:lnTo>
                  <a:pt x="47927" y="34722"/>
                </a:lnTo>
                <a:lnTo>
                  <a:pt x="46694" y="34345"/>
                </a:lnTo>
                <a:lnTo>
                  <a:pt x="45490" y="33816"/>
                </a:lnTo>
                <a:lnTo>
                  <a:pt x="44369" y="33098"/>
                </a:lnTo>
                <a:lnTo>
                  <a:pt x="43277" y="32153"/>
                </a:lnTo>
                <a:lnTo>
                  <a:pt x="42324" y="30982"/>
                </a:lnTo>
                <a:lnTo>
                  <a:pt x="37507" y="24521"/>
                </a:lnTo>
                <a:close/>
                <a:moveTo>
                  <a:pt x="94789" y="7216"/>
                </a:moveTo>
                <a:lnTo>
                  <a:pt x="85854" y="19269"/>
                </a:lnTo>
                <a:lnTo>
                  <a:pt x="106470" y="47002"/>
                </a:lnTo>
                <a:lnTo>
                  <a:pt x="115378" y="34949"/>
                </a:lnTo>
                <a:lnTo>
                  <a:pt x="94789" y="7216"/>
                </a:lnTo>
                <a:close/>
                <a:moveTo>
                  <a:pt x="27815" y="6234"/>
                </a:moveTo>
                <a:lnTo>
                  <a:pt x="4593" y="37518"/>
                </a:lnTo>
                <a:lnTo>
                  <a:pt x="13529" y="49534"/>
                </a:lnTo>
                <a:lnTo>
                  <a:pt x="36750" y="18287"/>
                </a:lnTo>
                <a:lnTo>
                  <a:pt x="27815" y="6234"/>
                </a:lnTo>
                <a:close/>
                <a:moveTo>
                  <a:pt x="27535" y="0"/>
                </a:moveTo>
                <a:lnTo>
                  <a:pt x="28095" y="0"/>
                </a:lnTo>
                <a:lnTo>
                  <a:pt x="28655" y="226"/>
                </a:lnTo>
                <a:lnTo>
                  <a:pt x="29159" y="717"/>
                </a:lnTo>
                <a:lnTo>
                  <a:pt x="40784" y="16397"/>
                </a:lnTo>
                <a:lnTo>
                  <a:pt x="41120" y="16964"/>
                </a:lnTo>
                <a:lnTo>
                  <a:pt x="41288" y="17607"/>
                </a:lnTo>
                <a:lnTo>
                  <a:pt x="41372" y="18287"/>
                </a:lnTo>
                <a:lnTo>
                  <a:pt x="41288" y="18929"/>
                </a:lnTo>
                <a:lnTo>
                  <a:pt x="41120" y="19571"/>
                </a:lnTo>
                <a:lnTo>
                  <a:pt x="40784" y="20100"/>
                </a:lnTo>
                <a:lnTo>
                  <a:pt x="40252" y="20894"/>
                </a:lnTo>
                <a:lnTo>
                  <a:pt x="45014" y="27317"/>
                </a:lnTo>
                <a:lnTo>
                  <a:pt x="45770" y="28148"/>
                </a:lnTo>
                <a:lnTo>
                  <a:pt x="46582" y="28866"/>
                </a:lnTo>
                <a:lnTo>
                  <a:pt x="47507" y="29282"/>
                </a:lnTo>
                <a:lnTo>
                  <a:pt x="48431" y="29584"/>
                </a:lnTo>
                <a:lnTo>
                  <a:pt x="49383" y="29622"/>
                </a:lnTo>
                <a:lnTo>
                  <a:pt x="50364" y="29508"/>
                </a:lnTo>
                <a:lnTo>
                  <a:pt x="51344" y="29093"/>
                </a:lnTo>
                <a:lnTo>
                  <a:pt x="52773" y="28564"/>
                </a:lnTo>
                <a:lnTo>
                  <a:pt x="54257" y="28224"/>
                </a:lnTo>
                <a:lnTo>
                  <a:pt x="55770" y="28073"/>
                </a:lnTo>
                <a:lnTo>
                  <a:pt x="57338" y="28224"/>
                </a:lnTo>
                <a:lnTo>
                  <a:pt x="58851" y="28564"/>
                </a:lnTo>
                <a:lnTo>
                  <a:pt x="60308" y="27619"/>
                </a:lnTo>
                <a:lnTo>
                  <a:pt x="61876" y="26826"/>
                </a:lnTo>
                <a:lnTo>
                  <a:pt x="63501" y="26297"/>
                </a:lnTo>
                <a:lnTo>
                  <a:pt x="65126" y="25957"/>
                </a:lnTo>
                <a:lnTo>
                  <a:pt x="66778" y="25843"/>
                </a:lnTo>
                <a:lnTo>
                  <a:pt x="68515" y="25994"/>
                </a:lnTo>
                <a:lnTo>
                  <a:pt x="70280" y="26335"/>
                </a:lnTo>
                <a:lnTo>
                  <a:pt x="71988" y="26977"/>
                </a:lnTo>
                <a:lnTo>
                  <a:pt x="73613" y="27808"/>
                </a:lnTo>
                <a:lnTo>
                  <a:pt x="74593" y="28299"/>
                </a:lnTo>
                <a:lnTo>
                  <a:pt x="75630" y="28564"/>
                </a:lnTo>
                <a:lnTo>
                  <a:pt x="76638" y="28564"/>
                </a:lnTo>
                <a:lnTo>
                  <a:pt x="77675" y="28299"/>
                </a:lnTo>
                <a:lnTo>
                  <a:pt x="78627" y="27808"/>
                </a:lnTo>
                <a:lnTo>
                  <a:pt x="79495" y="27128"/>
                </a:lnTo>
                <a:lnTo>
                  <a:pt x="80280" y="26259"/>
                </a:lnTo>
                <a:lnTo>
                  <a:pt x="82941" y="22670"/>
                </a:lnTo>
                <a:lnTo>
                  <a:pt x="81820" y="21083"/>
                </a:lnTo>
                <a:lnTo>
                  <a:pt x="81484" y="20554"/>
                </a:lnTo>
                <a:lnTo>
                  <a:pt x="81316" y="19949"/>
                </a:lnTo>
                <a:lnTo>
                  <a:pt x="81232" y="19269"/>
                </a:lnTo>
                <a:lnTo>
                  <a:pt x="81316" y="18589"/>
                </a:lnTo>
                <a:lnTo>
                  <a:pt x="81484" y="17984"/>
                </a:lnTo>
                <a:lnTo>
                  <a:pt x="81820" y="17455"/>
                </a:lnTo>
                <a:lnTo>
                  <a:pt x="93445" y="1700"/>
                </a:lnTo>
                <a:lnTo>
                  <a:pt x="93949" y="1284"/>
                </a:lnTo>
                <a:lnTo>
                  <a:pt x="94509" y="1020"/>
                </a:lnTo>
                <a:lnTo>
                  <a:pt x="95098" y="1020"/>
                </a:lnTo>
                <a:lnTo>
                  <a:pt x="95658" y="1284"/>
                </a:lnTo>
                <a:lnTo>
                  <a:pt x="96134" y="1700"/>
                </a:lnTo>
                <a:lnTo>
                  <a:pt x="119439" y="33136"/>
                </a:lnTo>
                <a:lnTo>
                  <a:pt x="119747" y="33664"/>
                </a:lnTo>
                <a:lnTo>
                  <a:pt x="119943" y="34307"/>
                </a:lnTo>
                <a:lnTo>
                  <a:pt x="120000" y="34949"/>
                </a:lnTo>
                <a:lnTo>
                  <a:pt x="119943" y="35629"/>
                </a:lnTo>
                <a:lnTo>
                  <a:pt x="119747" y="36272"/>
                </a:lnTo>
                <a:lnTo>
                  <a:pt x="119439" y="36801"/>
                </a:lnTo>
                <a:lnTo>
                  <a:pt x="107815" y="52518"/>
                </a:lnTo>
                <a:lnTo>
                  <a:pt x="107394" y="52896"/>
                </a:lnTo>
                <a:lnTo>
                  <a:pt x="106918" y="53198"/>
                </a:lnTo>
                <a:lnTo>
                  <a:pt x="106470" y="53236"/>
                </a:lnTo>
                <a:lnTo>
                  <a:pt x="105938" y="53198"/>
                </a:lnTo>
                <a:lnTo>
                  <a:pt x="105518" y="52896"/>
                </a:lnTo>
                <a:lnTo>
                  <a:pt x="105070" y="52518"/>
                </a:lnTo>
                <a:lnTo>
                  <a:pt x="104089" y="51120"/>
                </a:lnTo>
                <a:lnTo>
                  <a:pt x="98375" y="58828"/>
                </a:lnTo>
                <a:lnTo>
                  <a:pt x="97815" y="59659"/>
                </a:lnTo>
                <a:lnTo>
                  <a:pt x="97422" y="60566"/>
                </a:lnTo>
                <a:lnTo>
                  <a:pt x="97086" y="61549"/>
                </a:lnTo>
                <a:lnTo>
                  <a:pt x="96918" y="62569"/>
                </a:lnTo>
                <a:lnTo>
                  <a:pt x="96386" y="65629"/>
                </a:lnTo>
                <a:lnTo>
                  <a:pt x="95742" y="68576"/>
                </a:lnTo>
                <a:lnTo>
                  <a:pt x="94901" y="71486"/>
                </a:lnTo>
                <a:lnTo>
                  <a:pt x="93949" y="74244"/>
                </a:lnTo>
                <a:lnTo>
                  <a:pt x="92829" y="76889"/>
                </a:lnTo>
                <a:lnTo>
                  <a:pt x="91512" y="79458"/>
                </a:lnTo>
                <a:lnTo>
                  <a:pt x="90084" y="81914"/>
                </a:lnTo>
                <a:lnTo>
                  <a:pt x="88515" y="84143"/>
                </a:lnTo>
                <a:lnTo>
                  <a:pt x="87002" y="86259"/>
                </a:lnTo>
                <a:lnTo>
                  <a:pt x="87507" y="87392"/>
                </a:lnTo>
                <a:lnTo>
                  <a:pt x="87871" y="88639"/>
                </a:lnTo>
                <a:lnTo>
                  <a:pt x="88095" y="89924"/>
                </a:lnTo>
                <a:lnTo>
                  <a:pt x="88151" y="91284"/>
                </a:lnTo>
                <a:lnTo>
                  <a:pt x="88095" y="92682"/>
                </a:lnTo>
                <a:lnTo>
                  <a:pt x="87871" y="94005"/>
                </a:lnTo>
                <a:lnTo>
                  <a:pt x="87478" y="95214"/>
                </a:lnTo>
                <a:lnTo>
                  <a:pt x="86946" y="96385"/>
                </a:lnTo>
                <a:lnTo>
                  <a:pt x="86302" y="97443"/>
                </a:lnTo>
                <a:lnTo>
                  <a:pt x="85574" y="98274"/>
                </a:lnTo>
                <a:lnTo>
                  <a:pt x="84761" y="98954"/>
                </a:lnTo>
                <a:lnTo>
                  <a:pt x="83949" y="99445"/>
                </a:lnTo>
                <a:lnTo>
                  <a:pt x="83025" y="99785"/>
                </a:lnTo>
                <a:lnTo>
                  <a:pt x="83165" y="100843"/>
                </a:lnTo>
                <a:lnTo>
                  <a:pt x="83193" y="101863"/>
                </a:lnTo>
                <a:lnTo>
                  <a:pt x="83137" y="103224"/>
                </a:lnTo>
                <a:lnTo>
                  <a:pt x="82885" y="104546"/>
                </a:lnTo>
                <a:lnTo>
                  <a:pt x="82521" y="105793"/>
                </a:lnTo>
                <a:lnTo>
                  <a:pt x="81960" y="106964"/>
                </a:lnTo>
                <a:lnTo>
                  <a:pt x="81316" y="108022"/>
                </a:lnTo>
                <a:lnTo>
                  <a:pt x="80504" y="108929"/>
                </a:lnTo>
                <a:lnTo>
                  <a:pt x="79635" y="109609"/>
                </a:lnTo>
                <a:lnTo>
                  <a:pt x="78711" y="110176"/>
                </a:lnTo>
                <a:lnTo>
                  <a:pt x="77731" y="110478"/>
                </a:lnTo>
                <a:lnTo>
                  <a:pt x="76750" y="110554"/>
                </a:lnTo>
                <a:lnTo>
                  <a:pt x="75770" y="110478"/>
                </a:lnTo>
                <a:lnTo>
                  <a:pt x="74789" y="110100"/>
                </a:lnTo>
                <a:lnTo>
                  <a:pt x="73837" y="109609"/>
                </a:lnTo>
                <a:lnTo>
                  <a:pt x="72969" y="108891"/>
                </a:lnTo>
                <a:lnTo>
                  <a:pt x="72605" y="110025"/>
                </a:lnTo>
                <a:lnTo>
                  <a:pt x="72100" y="111045"/>
                </a:lnTo>
                <a:lnTo>
                  <a:pt x="71484" y="112027"/>
                </a:lnTo>
                <a:lnTo>
                  <a:pt x="70700" y="112934"/>
                </a:lnTo>
                <a:lnTo>
                  <a:pt x="69831" y="113652"/>
                </a:lnTo>
                <a:lnTo>
                  <a:pt x="68879" y="114143"/>
                </a:lnTo>
                <a:lnTo>
                  <a:pt x="67899" y="114445"/>
                </a:lnTo>
                <a:lnTo>
                  <a:pt x="66918" y="114559"/>
                </a:lnTo>
                <a:lnTo>
                  <a:pt x="65938" y="114445"/>
                </a:lnTo>
                <a:lnTo>
                  <a:pt x="64985" y="114143"/>
                </a:lnTo>
                <a:lnTo>
                  <a:pt x="64033" y="113652"/>
                </a:lnTo>
                <a:lnTo>
                  <a:pt x="63165" y="112934"/>
                </a:lnTo>
                <a:lnTo>
                  <a:pt x="62352" y="112027"/>
                </a:lnTo>
                <a:lnTo>
                  <a:pt x="62184" y="111725"/>
                </a:lnTo>
                <a:lnTo>
                  <a:pt x="61820" y="112821"/>
                </a:lnTo>
                <a:lnTo>
                  <a:pt x="61316" y="113841"/>
                </a:lnTo>
                <a:lnTo>
                  <a:pt x="60728" y="114785"/>
                </a:lnTo>
                <a:lnTo>
                  <a:pt x="59943" y="115654"/>
                </a:lnTo>
                <a:lnTo>
                  <a:pt x="59075" y="116372"/>
                </a:lnTo>
                <a:lnTo>
                  <a:pt x="58179" y="116901"/>
                </a:lnTo>
                <a:lnTo>
                  <a:pt x="57198" y="117204"/>
                </a:lnTo>
                <a:lnTo>
                  <a:pt x="56162" y="117279"/>
                </a:lnTo>
                <a:lnTo>
                  <a:pt x="55070" y="117204"/>
                </a:lnTo>
                <a:lnTo>
                  <a:pt x="54061" y="116788"/>
                </a:lnTo>
                <a:lnTo>
                  <a:pt x="53725" y="117279"/>
                </a:lnTo>
                <a:lnTo>
                  <a:pt x="52885" y="118224"/>
                </a:lnTo>
                <a:lnTo>
                  <a:pt x="51988" y="119017"/>
                </a:lnTo>
                <a:lnTo>
                  <a:pt x="50980" y="119546"/>
                </a:lnTo>
                <a:lnTo>
                  <a:pt x="49943" y="119886"/>
                </a:lnTo>
                <a:lnTo>
                  <a:pt x="48851" y="120000"/>
                </a:lnTo>
                <a:lnTo>
                  <a:pt x="47759" y="119886"/>
                </a:lnTo>
                <a:lnTo>
                  <a:pt x="46722" y="119546"/>
                </a:lnTo>
                <a:lnTo>
                  <a:pt x="45714" y="119017"/>
                </a:lnTo>
                <a:lnTo>
                  <a:pt x="44789" y="118224"/>
                </a:lnTo>
                <a:lnTo>
                  <a:pt x="43949" y="117279"/>
                </a:lnTo>
                <a:lnTo>
                  <a:pt x="43221" y="116108"/>
                </a:lnTo>
                <a:lnTo>
                  <a:pt x="42633" y="114785"/>
                </a:lnTo>
                <a:lnTo>
                  <a:pt x="42240" y="113425"/>
                </a:lnTo>
                <a:lnTo>
                  <a:pt x="42016" y="111989"/>
                </a:lnTo>
                <a:lnTo>
                  <a:pt x="41960" y="110516"/>
                </a:lnTo>
                <a:lnTo>
                  <a:pt x="41820" y="110516"/>
                </a:lnTo>
                <a:lnTo>
                  <a:pt x="40728" y="110403"/>
                </a:lnTo>
                <a:lnTo>
                  <a:pt x="39663" y="110062"/>
                </a:lnTo>
                <a:lnTo>
                  <a:pt x="38683" y="109496"/>
                </a:lnTo>
                <a:lnTo>
                  <a:pt x="37759" y="108740"/>
                </a:lnTo>
                <a:lnTo>
                  <a:pt x="36918" y="107758"/>
                </a:lnTo>
                <a:lnTo>
                  <a:pt x="36274" y="106775"/>
                </a:lnTo>
                <a:lnTo>
                  <a:pt x="35770" y="105642"/>
                </a:lnTo>
                <a:lnTo>
                  <a:pt x="35350" y="104471"/>
                </a:lnTo>
                <a:lnTo>
                  <a:pt x="35070" y="103224"/>
                </a:lnTo>
                <a:lnTo>
                  <a:pt x="34929" y="102015"/>
                </a:lnTo>
                <a:lnTo>
                  <a:pt x="34929" y="100730"/>
                </a:lnTo>
                <a:lnTo>
                  <a:pt x="34565" y="100730"/>
                </a:lnTo>
                <a:lnTo>
                  <a:pt x="33501" y="100617"/>
                </a:lnTo>
                <a:lnTo>
                  <a:pt x="32464" y="100277"/>
                </a:lnTo>
                <a:lnTo>
                  <a:pt x="31484" y="99748"/>
                </a:lnTo>
                <a:lnTo>
                  <a:pt x="30560" y="98992"/>
                </a:lnTo>
                <a:lnTo>
                  <a:pt x="29719" y="98010"/>
                </a:lnTo>
                <a:lnTo>
                  <a:pt x="28991" y="96876"/>
                </a:lnTo>
                <a:lnTo>
                  <a:pt x="28431" y="95667"/>
                </a:lnTo>
                <a:lnTo>
                  <a:pt x="27983" y="94345"/>
                </a:lnTo>
                <a:lnTo>
                  <a:pt x="27731" y="92909"/>
                </a:lnTo>
                <a:lnTo>
                  <a:pt x="27675" y="91435"/>
                </a:lnTo>
                <a:lnTo>
                  <a:pt x="27731" y="90000"/>
                </a:lnTo>
                <a:lnTo>
                  <a:pt x="27983" y="88639"/>
                </a:lnTo>
                <a:lnTo>
                  <a:pt x="28347" y="87355"/>
                </a:lnTo>
                <a:lnTo>
                  <a:pt x="28907" y="86146"/>
                </a:lnTo>
                <a:lnTo>
                  <a:pt x="29551" y="85050"/>
                </a:lnTo>
                <a:lnTo>
                  <a:pt x="28935" y="84143"/>
                </a:lnTo>
                <a:lnTo>
                  <a:pt x="27366" y="81914"/>
                </a:lnTo>
                <a:lnTo>
                  <a:pt x="25966" y="79534"/>
                </a:lnTo>
                <a:lnTo>
                  <a:pt x="24677" y="76964"/>
                </a:lnTo>
                <a:lnTo>
                  <a:pt x="23557" y="74395"/>
                </a:lnTo>
                <a:lnTo>
                  <a:pt x="22577" y="71637"/>
                </a:lnTo>
                <a:lnTo>
                  <a:pt x="21764" y="68765"/>
                </a:lnTo>
                <a:lnTo>
                  <a:pt x="21120" y="65818"/>
                </a:lnTo>
                <a:lnTo>
                  <a:pt x="20588" y="62833"/>
                </a:lnTo>
                <a:lnTo>
                  <a:pt x="20392" y="61700"/>
                </a:lnTo>
                <a:lnTo>
                  <a:pt x="20028" y="60604"/>
                </a:lnTo>
                <a:lnTo>
                  <a:pt x="19551" y="59584"/>
                </a:lnTo>
                <a:lnTo>
                  <a:pt x="18963" y="58677"/>
                </a:lnTo>
                <a:lnTo>
                  <a:pt x="15574" y="54105"/>
                </a:lnTo>
                <a:lnTo>
                  <a:pt x="14873" y="55050"/>
                </a:lnTo>
                <a:lnTo>
                  <a:pt x="14481" y="55465"/>
                </a:lnTo>
                <a:lnTo>
                  <a:pt x="14033" y="55730"/>
                </a:lnTo>
                <a:lnTo>
                  <a:pt x="13529" y="55806"/>
                </a:lnTo>
                <a:lnTo>
                  <a:pt x="13025" y="55730"/>
                </a:lnTo>
                <a:lnTo>
                  <a:pt x="12577" y="55465"/>
                </a:lnTo>
                <a:lnTo>
                  <a:pt x="12184" y="55050"/>
                </a:lnTo>
                <a:lnTo>
                  <a:pt x="532" y="39370"/>
                </a:lnTo>
                <a:lnTo>
                  <a:pt x="196" y="38690"/>
                </a:lnTo>
                <a:lnTo>
                  <a:pt x="0" y="37896"/>
                </a:lnTo>
                <a:lnTo>
                  <a:pt x="0" y="37103"/>
                </a:lnTo>
                <a:lnTo>
                  <a:pt x="196" y="36385"/>
                </a:lnTo>
                <a:lnTo>
                  <a:pt x="532" y="35705"/>
                </a:lnTo>
                <a:lnTo>
                  <a:pt x="26442" y="717"/>
                </a:lnTo>
                <a:lnTo>
                  <a:pt x="26946" y="226"/>
                </a:lnTo>
                <a:lnTo>
                  <a:pt x="2753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 name="Google Shape;891;p52">
            <a:extLst>
              <a:ext uri="{FF2B5EF4-FFF2-40B4-BE49-F238E27FC236}">
                <a16:creationId xmlns:a16="http://schemas.microsoft.com/office/drawing/2014/main" id="{9C2D7C06-B768-5E48-A59A-E950D922C466}"/>
              </a:ext>
            </a:extLst>
          </p:cNvPr>
          <p:cNvSpPr txBox="1"/>
          <p:nvPr/>
        </p:nvSpPr>
        <p:spPr>
          <a:xfrm>
            <a:off x="3853049" y="4563798"/>
            <a:ext cx="4485900" cy="6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200" b="1" dirty="0">
                <a:solidFill>
                  <a:srgbClr val="EF795B"/>
                </a:solidFill>
                <a:latin typeface="Trebuchet MS"/>
                <a:ea typeface="Trebuchet MS"/>
                <a:cs typeface="Trebuchet MS"/>
                <a:sym typeface="Trebuchet MS"/>
              </a:rPr>
              <a:t>Thank You!</a:t>
            </a:r>
            <a:endParaRPr sz="3200" b="1" dirty="0">
              <a:solidFill>
                <a:srgbClr val="EF795B"/>
              </a:solidFill>
              <a:latin typeface="Trebuchet MS"/>
              <a:ea typeface="Trebuchet MS"/>
              <a:cs typeface="Trebuchet MS"/>
              <a:sym typeface="Trebuchet MS"/>
            </a:endParaRPr>
          </a:p>
        </p:txBody>
      </p:sp>
      <p:sp>
        <p:nvSpPr>
          <p:cNvPr id="6" name="Slide Number Placeholder 5">
            <a:extLst>
              <a:ext uri="{FF2B5EF4-FFF2-40B4-BE49-F238E27FC236}">
                <a16:creationId xmlns:a16="http://schemas.microsoft.com/office/drawing/2014/main" id="{20A618E3-5C2F-2848-81EB-B139F98C3941}"/>
              </a:ext>
            </a:extLst>
          </p:cNvPr>
          <p:cNvSpPr>
            <a:spLocks noGrp="1"/>
          </p:cNvSpPr>
          <p:nvPr>
            <p:ph type="sldNum" sz="quarter" idx="12"/>
          </p:nvPr>
        </p:nvSpPr>
        <p:spPr/>
        <p:txBody>
          <a:bodyPr/>
          <a:lstStyle/>
          <a:p>
            <a:fld id="{532B4791-E7F0-5248-ABB5-6879CF62FE50}" type="slidenum">
              <a:rPr lang="en-US" smtClean="0"/>
              <a:t>30</a:t>
            </a:fld>
            <a:endParaRPr lang="en-US"/>
          </a:p>
        </p:txBody>
      </p:sp>
    </p:spTree>
    <p:extLst>
      <p:ext uri="{BB962C8B-B14F-4D97-AF65-F5344CB8AC3E}">
        <p14:creationId xmlns:p14="http://schemas.microsoft.com/office/powerpoint/2010/main" val="948307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3" y="384925"/>
            <a:ext cx="2516778"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Motivation</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19" name="TextBox 18">
            <a:extLst>
              <a:ext uri="{FF2B5EF4-FFF2-40B4-BE49-F238E27FC236}">
                <a16:creationId xmlns:a16="http://schemas.microsoft.com/office/drawing/2014/main" id="{61EBCCAE-C90B-DC4A-8D83-32D62FEE3A7B}"/>
              </a:ext>
            </a:extLst>
          </p:cNvPr>
          <p:cNvSpPr txBox="1"/>
          <p:nvPr/>
        </p:nvSpPr>
        <p:spPr>
          <a:xfrm>
            <a:off x="2340499" y="2274838"/>
            <a:ext cx="7511002" cy="2308324"/>
          </a:xfrm>
          <a:prstGeom prst="rect">
            <a:avLst/>
          </a:prstGeom>
          <a:noFill/>
        </p:spPr>
        <p:txBody>
          <a:bodyPr wrap="square" rtlCol="0">
            <a:spAutoFit/>
          </a:bodyPr>
          <a:lstStyle/>
          <a:p>
            <a:pPr lvl="0" algn="ctr"/>
            <a:r>
              <a:rPr lang="en-SG" sz="2400" b="1" dirty="0">
                <a:solidFill>
                  <a:srgbClr val="667385"/>
                </a:solidFill>
                <a:latin typeface="Trebuchet MS" panose="020B0703020202090204" pitchFamily="34" charset="0"/>
              </a:rPr>
              <a:t>Can Data Science empower hoteliers with the ability to quantify customer satisfaction?</a:t>
            </a:r>
          </a:p>
          <a:p>
            <a:pPr lvl="0" algn="ctr"/>
            <a:endParaRPr lang="en-SG" sz="2400" b="1" dirty="0">
              <a:solidFill>
                <a:srgbClr val="667385"/>
              </a:solidFill>
              <a:latin typeface="Trebuchet MS" panose="020B0703020202090204" pitchFamily="34" charset="0"/>
            </a:endParaRPr>
          </a:p>
          <a:p>
            <a:pPr lvl="0" algn="ctr"/>
            <a:r>
              <a:rPr lang="en-SG" sz="2400" b="1" dirty="0">
                <a:solidFill>
                  <a:srgbClr val="667385"/>
                </a:solidFill>
                <a:latin typeface="Trebuchet MS" panose="020B0703020202090204" pitchFamily="34" charset="0"/>
              </a:rPr>
              <a:t>Can it help to optimise customer service delivery &amp; allow managers to focus on areas where it matter most?</a:t>
            </a:r>
          </a:p>
        </p:txBody>
      </p:sp>
      <p:sp>
        <p:nvSpPr>
          <p:cNvPr id="3" name="Slide Number Placeholder 2">
            <a:extLst>
              <a:ext uri="{FF2B5EF4-FFF2-40B4-BE49-F238E27FC236}">
                <a16:creationId xmlns:a16="http://schemas.microsoft.com/office/drawing/2014/main" id="{C8DAC202-FE9A-1744-9E92-3D53F30AEF19}"/>
              </a:ext>
            </a:extLst>
          </p:cNvPr>
          <p:cNvSpPr>
            <a:spLocks noGrp="1"/>
          </p:cNvSpPr>
          <p:nvPr>
            <p:ph type="sldNum" sz="quarter" idx="12"/>
          </p:nvPr>
        </p:nvSpPr>
        <p:spPr/>
        <p:txBody>
          <a:bodyPr/>
          <a:lstStyle/>
          <a:p>
            <a:fld id="{532B4791-E7F0-5248-ABB5-6879CF62FE50}" type="slidenum">
              <a:rPr lang="en-US" smtClean="0"/>
              <a:t>4</a:t>
            </a:fld>
            <a:endParaRPr lang="en-US"/>
          </a:p>
        </p:txBody>
      </p:sp>
    </p:spTree>
    <p:extLst>
      <p:ext uri="{BB962C8B-B14F-4D97-AF65-F5344CB8AC3E}">
        <p14:creationId xmlns:p14="http://schemas.microsoft.com/office/powerpoint/2010/main" val="1874930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3" y="384925"/>
            <a:ext cx="2516778"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EF795B"/>
                </a:solidFill>
                <a:latin typeface="Trebuchet MS" panose="020B0703020202090204" pitchFamily="34" charset="0"/>
              </a:rPr>
              <a:t>Motivation</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grpSp>
        <p:nvGrpSpPr>
          <p:cNvPr id="5" name="Google Shape;189;p32">
            <a:extLst>
              <a:ext uri="{FF2B5EF4-FFF2-40B4-BE49-F238E27FC236}">
                <a16:creationId xmlns:a16="http://schemas.microsoft.com/office/drawing/2014/main" id="{BA469244-0295-9645-9E35-2E4444D35F3A}"/>
              </a:ext>
            </a:extLst>
          </p:cNvPr>
          <p:cNvGrpSpPr/>
          <p:nvPr/>
        </p:nvGrpSpPr>
        <p:grpSpPr>
          <a:xfrm>
            <a:off x="3529658" y="3060489"/>
            <a:ext cx="363282" cy="373449"/>
            <a:chOff x="7923213" y="2212975"/>
            <a:chExt cx="3048000" cy="3556038"/>
          </a:xfrm>
        </p:grpSpPr>
        <p:sp>
          <p:nvSpPr>
            <p:cNvPr id="6" name="Google Shape;190;p32">
              <a:extLst>
                <a:ext uri="{FF2B5EF4-FFF2-40B4-BE49-F238E27FC236}">
                  <a16:creationId xmlns:a16="http://schemas.microsoft.com/office/drawing/2014/main" id="{655DEC1C-E682-FE44-AF50-3D22277A9D8A}"/>
                </a:ext>
              </a:extLst>
            </p:cNvPr>
            <p:cNvSpPr/>
            <p:nvPr/>
          </p:nvSpPr>
          <p:spPr>
            <a:xfrm>
              <a:off x="8626476" y="2212975"/>
              <a:ext cx="1641600" cy="2004900"/>
            </a:xfrm>
            <a:custGeom>
              <a:avLst/>
              <a:gdLst/>
              <a:ahLst/>
              <a:cxnLst/>
              <a:rect l="l" t="t" r="r" b="b"/>
              <a:pathLst>
                <a:path w="120000" h="120000" extrusionOk="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 name="Google Shape;191;p32">
              <a:extLst>
                <a:ext uri="{FF2B5EF4-FFF2-40B4-BE49-F238E27FC236}">
                  <a16:creationId xmlns:a16="http://schemas.microsoft.com/office/drawing/2014/main" id="{A360BB97-4277-BC44-A23B-51D4102B2A79}"/>
                </a:ext>
              </a:extLst>
            </p:cNvPr>
            <p:cNvSpPr/>
            <p:nvPr/>
          </p:nvSpPr>
          <p:spPr>
            <a:xfrm>
              <a:off x="7923213" y="4125913"/>
              <a:ext cx="3048000" cy="1643100"/>
            </a:xfrm>
            <a:custGeom>
              <a:avLst/>
              <a:gdLst/>
              <a:ahLst/>
              <a:cxnLst/>
              <a:rect l="l" t="t" r="r" b="b"/>
              <a:pathLst>
                <a:path w="120000" h="120000" extrusionOk="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 name="Google Shape;195;p32">
            <a:extLst>
              <a:ext uri="{FF2B5EF4-FFF2-40B4-BE49-F238E27FC236}">
                <a16:creationId xmlns:a16="http://schemas.microsoft.com/office/drawing/2014/main" id="{E7442D5B-12E6-FF4C-B07B-64C26E7736CC}"/>
              </a:ext>
            </a:extLst>
          </p:cNvPr>
          <p:cNvGrpSpPr/>
          <p:nvPr/>
        </p:nvGrpSpPr>
        <p:grpSpPr>
          <a:xfrm>
            <a:off x="1668810" y="4103295"/>
            <a:ext cx="552208" cy="264595"/>
            <a:chOff x="-534988" y="385763"/>
            <a:chExt cx="7991438" cy="3829162"/>
          </a:xfrm>
        </p:grpSpPr>
        <p:sp>
          <p:nvSpPr>
            <p:cNvPr id="10" name="Google Shape;196;p32">
              <a:extLst>
                <a:ext uri="{FF2B5EF4-FFF2-40B4-BE49-F238E27FC236}">
                  <a16:creationId xmlns:a16="http://schemas.microsoft.com/office/drawing/2014/main" id="{B7FF4B2E-1642-B04A-859A-57BC493BBE2C}"/>
                </a:ext>
              </a:extLst>
            </p:cNvPr>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 name="Google Shape;197;p32">
              <a:extLst>
                <a:ext uri="{FF2B5EF4-FFF2-40B4-BE49-F238E27FC236}">
                  <a16:creationId xmlns:a16="http://schemas.microsoft.com/office/drawing/2014/main" id="{7267EE9B-9E6F-8243-9FCF-FB5EF9F5B212}"/>
                </a:ext>
              </a:extLst>
            </p:cNvPr>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 name="Google Shape;198;p32">
              <a:extLst>
                <a:ext uri="{FF2B5EF4-FFF2-40B4-BE49-F238E27FC236}">
                  <a16:creationId xmlns:a16="http://schemas.microsoft.com/office/drawing/2014/main" id="{8E76F104-48B0-4043-8D4B-0B555BC4CA0C}"/>
                </a:ext>
              </a:extLst>
            </p:cNvPr>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 name="Google Shape;199;p32">
              <a:extLst>
                <a:ext uri="{FF2B5EF4-FFF2-40B4-BE49-F238E27FC236}">
                  <a16:creationId xmlns:a16="http://schemas.microsoft.com/office/drawing/2014/main" id="{7802E742-BDA6-8A40-97DD-DC30B0F95BD5}"/>
                </a:ext>
              </a:extLst>
            </p:cNvPr>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 name="Google Shape;200;p32">
              <a:extLst>
                <a:ext uri="{FF2B5EF4-FFF2-40B4-BE49-F238E27FC236}">
                  <a16:creationId xmlns:a16="http://schemas.microsoft.com/office/drawing/2014/main" id="{53A84F01-00DE-AF45-B523-18EC3C4D1481}"/>
                </a:ext>
              </a:extLst>
            </p:cNvPr>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 name="Google Shape;201;p32">
              <a:extLst>
                <a:ext uri="{FF2B5EF4-FFF2-40B4-BE49-F238E27FC236}">
                  <a16:creationId xmlns:a16="http://schemas.microsoft.com/office/drawing/2014/main" id="{37F9E62D-BB5B-F642-AA63-208297467009}"/>
                </a:ext>
              </a:extLst>
            </p:cNvPr>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6" name="Google Shape;202;p32">
            <a:extLst>
              <a:ext uri="{FF2B5EF4-FFF2-40B4-BE49-F238E27FC236}">
                <a16:creationId xmlns:a16="http://schemas.microsoft.com/office/drawing/2014/main" id="{4EE867CE-D3BC-C747-8D7D-A8AF1D1FDE01}"/>
              </a:ext>
            </a:extLst>
          </p:cNvPr>
          <p:cNvGrpSpPr/>
          <p:nvPr/>
        </p:nvGrpSpPr>
        <p:grpSpPr>
          <a:xfrm>
            <a:off x="3713535" y="2869244"/>
            <a:ext cx="4319453" cy="232195"/>
            <a:chOff x="1307800" y="1651175"/>
            <a:chExt cx="5536019" cy="465600"/>
          </a:xfrm>
        </p:grpSpPr>
        <p:sp>
          <p:nvSpPr>
            <p:cNvPr id="17" name="Google Shape;203;p32">
              <a:extLst>
                <a:ext uri="{FF2B5EF4-FFF2-40B4-BE49-F238E27FC236}">
                  <a16:creationId xmlns:a16="http://schemas.microsoft.com/office/drawing/2014/main" id="{A77BA826-1A29-D545-91F3-F74C66ED36C1}"/>
                </a:ext>
              </a:extLst>
            </p:cNvPr>
            <p:cNvSpPr/>
            <p:nvPr/>
          </p:nvSpPr>
          <p:spPr>
            <a:xfrm rot="-5400000">
              <a:off x="1307800"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 name="Google Shape;204;p32">
              <a:extLst>
                <a:ext uri="{FF2B5EF4-FFF2-40B4-BE49-F238E27FC236}">
                  <a16:creationId xmlns:a16="http://schemas.microsoft.com/office/drawing/2014/main" id="{4FFC2BD9-A2C5-D847-99BF-E7A9987E4DB7}"/>
                </a:ext>
              </a:extLst>
            </p:cNvPr>
            <p:cNvCxnSpPr>
              <a:stCxn id="17" idx="2"/>
            </p:cNvCxnSpPr>
            <p:nvPr/>
          </p:nvCxnSpPr>
          <p:spPr>
            <a:xfrm>
              <a:off x="1540600" y="1651175"/>
              <a:ext cx="5071800" cy="0"/>
            </a:xfrm>
            <a:prstGeom prst="straightConnector1">
              <a:avLst/>
            </a:prstGeom>
            <a:noFill/>
            <a:ln w="19050" cap="flat" cmpd="sng">
              <a:solidFill>
                <a:srgbClr val="C6C5C5"/>
              </a:solidFill>
              <a:prstDash val="solid"/>
              <a:round/>
              <a:headEnd type="none" w="med" len="med"/>
              <a:tailEnd type="none" w="med" len="med"/>
            </a:ln>
          </p:spPr>
        </p:cxnSp>
        <p:sp>
          <p:nvSpPr>
            <p:cNvPr id="20" name="Google Shape;205;p32">
              <a:extLst>
                <a:ext uri="{FF2B5EF4-FFF2-40B4-BE49-F238E27FC236}">
                  <a16:creationId xmlns:a16="http://schemas.microsoft.com/office/drawing/2014/main" id="{0696617E-217C-6742-984D-B48D09E14D83}"/>
                </a:ext>
              </a:extLst>
            </p:cNvPr>
            <p:cNvSpPr/>
            <p:nvPr/>
          </p:nvSpPr>
          <p:spPr>
            <a:xfrm>
              <a:off x="6378219"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 name="Google Shape;209;p32">
            <a:extLst>
              <a:ext uri="{FF2B5EF4-FFF2-40B4-BE49-F238E27FC236}">
                <a16:creationId xmlns:a16="http://schemas.microsoft.com/office/drawing/2014/main" id="{7738EE7F-F1AE-4A4D-9CC5-A2FFB16B59BE}"/>
              </a:ext>
            </a:extLst>
          </p:cNvPr>
          <p:cNvCxnSpPr/>
          <p:nvPr/>
        </p:nvCxnSpPr>
        <p:spPr>
          <a:xfrm rot="10800000">
            <a:off x="5873262" y="2738461"/>
            <a:ext cx="0" cy="138900"/>
          </a:xfrm>
          <a:prstGeom prst="straightConnector1">
            <a:avLst/>
          </a:prstGeom>
          <a:noFill/>
          <a:ln w="19050" cap="flat" cmpd="sng">
            <a:solidFill>
              <a:srgbClr val="C6C5C5"/>
            </a:solidFill>
            <a:prstDash val="solid"/>
            <a:round/>
            <a:headEnd type="none" w="med" len="med"/>
            <a:tailEnd type="none" w="med" len="med"/>
          </a:ln>
        </p:spPr>
      </p:cxnSp>
      <p:grpSp>
        <p:nvGrpSpPr>
          <p:cNvPr id="22" name="Google Shape;210;p32">
            <a:extLst>
              <a:ext uri="{FF2B5EF4-FFF2-40B4-BE49-F238E27FC236}">
                <a16:creationId xmlns:a16="http://schemas.microsoft.com/office/drawing/2014/main" id="{B5EB2182-1419-2E41-B63A-A9E7FFBF4D50}"/>
              </a:ext>
            </a:extLst>
          </p:cNvPr>
          <p:cNvGrpSpPr/>
          <p:nvPr/>
        </p:nvGrpSpPr>
        <p:grpSpPr>
          <a:xfrm>
            <a:off x="1944915" y="3743702"/>
            <a:ext cx="2343387" cy="390499"/>
            <a:chOff x="1338222" y="2961198"/>
            <a:chExt cx="2760813" cy="390499"/>
          </a:xfrm>
        </p:grpSpPr>
        <p:grpSp>
          <p:nvGrpSpPr>
            <p:cNvPr id="23" name="Google Shape;211;p32">
              <a:extLst>
                <a:ext uri="{FF2B5EF4-FFF2-40B4-BE49-F238E27FC236}">
                  <a16:creationId xmlns:a16="http://schemas.microsoft.com/office/drawing/2014/main" id="{F8717D78-344A-A64F-9DF5-13CE4FCC335A}"/>
                </a:ext>
              </a:extLst>
            </p:cNvPr>
            <p:cNvGrpSpPr/>
            <p:nvPr/>
          </p:nvGrpSpPr>
          <p:grpSpPr>
            <a:xfrm>
              <a:off x="1338222" y="3119502"/>
              <a:ext cx="2760813" cy="232195"/>
              <a:chOff x="1307800" y="1651175"/>
              <a:chExt cx="5536019" cy="465600"/>
            </a:xfrm>
          </p:grpSpPr>
          <p:sp>
            <p:nvSpPr>
              <p:cNvPr id="25" name="Google Shape;212;p32">
                <a:extLst>
                  <a:ext uri="{FF2B5EF4-FFF2-40B4-BE49-F238E27FC236}">
                    <a16:creationId xmlns:a16="http://schemas.microsoft.com/office/drawing/2014/main" id="{1D4D9421-E805-824B-90B7-017FE5F2CBBB}"/>
                  </a:ext>
                </a:extLst>
              </p:cNvPr>
              <p:cNvSpPr/>
              <p:nvPr/>
            </p:nvSpPr>
            <p:spPr>
              <a:xfrm rot="-5400000">
                <a:off x="1307800"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 name="Google Shape;213;p32">
                <a:extLst>
                  <a:ext uri="{FF2B5EF4-FFF2-40B4-BE49-F238E27FC236}">
                    <a16:creationId xmlns:a16="http://schemas.microsoft.com/office/drawing/2014/main" id="{7F671A07-916F-4948-98DC-0D070EC08FA2}"/>
                  </a:ext>
                </a:extLst>
              </p:cNvPr>
              <p:cNvCxnSpPr>
                <a:stCxn id="25" idx="2"/>
              </p:cNvCxnSpPr>
              <p:nvPr/>
            </p:nvCxnSpPr>
            <p:spPr>
              <a:xfrm>
                <a:off x="1540600" y="1651175"/>
                <a:ext cx="5071800" cy="0"/>
              </a:xfrm>
              <a:prstGeom prst="straightConnector1">
                <a:avLst/>
              </a:prstGeom>
              <a:noFill/>
              <a:ln w="19050" cap="flat" cmpd="sng">
                <a:solidFill>
                  <a:srgbClr val="C6C5C5"/>
                </a:solidFill>
                <a:prstDash val="solid"/>
                <a:round/>
                <a:headEnd type="none" w="med" len="med"/>
                <a:tailEnd type="none" w="med" len="med"/>
              </a:ln>
            </p:spPr>
          </p:cxnSp>
          <p:sp>
            <p:nvSpPr>
              <p:cNvPr id="27" name="Google Shape;214;p32">
                <a:extLst>
                  <a:ext uri="{FF2B5EF4-FFF2-40B4-BE49-F238E27FC236}">
                    <a16:creationId xmlns:a16="http://schemas.microsoft.com/office/drawing/2014/main" id="{A2BA9F64-17C7-3646-8585-AD044C43EA0B}"/>
                  </a:ext>
                </a:extLst>
              </p:cNvPr>
              <p:cNvSpPr/>
              <p:nvPr/>
            </p:nvSpPr>
            <p:spPr>
              <a:xfrm>
                <a:off x="6378219"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 name="Google Shape;215;p32">
              <a:extLst>
                <a:ext uri="{FF2B5EF4-FFF2-40B4-BE49-F238E27FC236}">
                  <a16:creationId xmlns:a16="http://schemas.microsoft.com/office/drawing/2014/main" id="{AD03E0B8-F7B8-EB49-8132-58FB736E219D}"/>
                </a:ext>
              </a:extLst>
            </p:cNvPr>
            <p:cNvCxnSpPr/>
            <p:nvPr/>
          </p:nvCxnSpPr>
          <p:spPr>
            <a:xfrm rot="10800000">
              <a:off x="3421096" y="2961198"/>
              <a:ext cx="0" cy="138900"/>
            </a:xfrm>
            <a:prstGeom prst="straightConnector1">
              <a:avLst/>
            </a:prstGeom>
            <a:noFill/>
            <a:ln w="19050" cap="flat" cmpd="sng">
              <a:solidFill>
                <a:srgbClr val="C6C5C5"/>
              </a:solidFill>
              <a:prstDash val="solid"/>
              <a:round/>
              <a:headEnd type="none" w="med" len="med"/>
              <a:tailEnd type="none" w="med" len="med"/>
            </a:ln>
          </p:spPr>
        </p:cxnSp>
      </p:grpSp>
      <p:grpSp>
        <p:nvGrpSpPr>
          <p:cNvPr id="28" name="Google Shape;216;p32">
            <a:extLst>
              <a:ext uri="{FF2B5EF4-FFF2-40B4-BE49-F238E27FC236}">
                <a16:creationId xmlns:a16="http://schemas.microsoft.com/office/drawing/2014/main" id="{7F606AB3-C778-E04D-AF71-61F5BC8008A4}"/>
              </a:ext>
            </a:extLst>
          </p:cNvPr>
          <p:cNvGrpSpPr/>
          <p:nvPr/>
        </p:nvGrpSpPr>
        <p:grpSpPr>
          <a:xfrm>
            <a:off x="7396899" y="3773028"/>
            <a:ext cx="2404711" cy="370890"/>
            <a:chOff x="1338222" y="2980807"/>
            <a:chExt cx="2760813" cy="370890"/>
          </a:xfrm>
        </p:grpSpPr>
        <p:grpSp>
          <p:nvGrpSpPr>
            <p:cNvPr id="29" name="Google Shape;217;p32">
              <a:extLst>
                <a:ext uri="{FF2B5EF4-FFF2-40B4-BE49-F238E27FC236}">
                  <a16:creationId xmlns:a16="http://schemas.microsoft.com/office/drawing/2014/main" id="{677633A1-DC5D-D44B-88C1-24F7DC6DA28E}"/>
                </a:ext>
              </a:extLst>
            </p:cNvPr>
            <p:cNvGrpSpPr/>
            <p:nvPr/>
          </p:nvGrpSpPr>
          <p:grpSpPr>
            <a:xfrm>
              <a:off x="1338222" y="3119502"/>
              <a:ext cx="2760813" cy="232195"/>
              <a:chOff x="1307800" y="1651175"/>
              <a:chExt cx="5536019" cy="465600"/>
            </a:xfrm>
          </p:grpSpPr>
          <p:sp>
            <p:nvSpPr>
              <p:cNvPr id="31" name="Google Shape;218;p32">
                <a:extLst>
                  <a:ext uri="{FF2B5EF4-FFF2-40B4-BE49-F238E27FC236}">
                    <a16:creationId xmlns:a16="http://schemas.microsoft.com/office/drawing/2014/main" id="{9287DF9A-A214-A64E-BED2-8C224AD6B201}"/>
                  </a:ext>
                </a:extLst>
              </p:cNvPr>
              <p:cNvSpPr/>
              <p:nvPr/>
            </p:nvSpPr>
            <p:spPr>
              <a:xfrm rot="-5400000">
                <a:off x="1307800"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 name="Google Shape;219;p32">
                <a:extLst>
                  <a:ext uri="{FF2B5EF4-FFF2-40B4-BE49-F238E27FC236}">
                    <a16:creationId xmlns:a16="http://schemas.microsoft.com/office/drawing/2014/main" id="{D247C9C4-DA80-DC45-868D-8FF28A5C2B3B}"/>
                  </a:ext>
                </a:extLst>
              </p:cNvPr>
              <p:cNvCxnSpPr>
                <a:stCxn id="31" idx="2"/>
              </p:cNvCxnSpPr>
              <p:nvPr/>
            </p:nvCxnSpPr>
            <p:spPr>
              <a:xfrm>
                <a:off x="1540600" y="1651175"/>
                <a:ext cx="5071800" cy="0"/>
              </a:xfrm>
              <a:prstGeom prst="straightConnector1">
                <a:avLst/>
              </a:prstGeom>
              <a:noFill/>
              <a:ln w="19050" cap="flat" cmpd="sng">
                <a:solidFill>
                  <a:srgbClr val="C6C5C5"/>
                </a:solidFill>
                <a:prstDash val="solid"/>
                <a:round/>
                <a:headEnd type="none" w="med" len="med"/>
                <a:tailEnd type="none" w="med" len="med"/>
              </a:ln>
            </p:spPr>
          </p:cxnSp>
          <p:sp>
            <p:nvSpPr>
              <p:cNvPr id="33" name="Google Shape;220;p32">
                <a:extLst>
                  <a:ext uri="{FF2B5EF4-FFF2-40B4-BE49-F238E27FC236}">
                    <a16:creationId xmlns:a16="http://schemas.microsoft.com/office/drawing/2014/main" id="{058974EA-72CB-204D-8BC7-93BA328F396E}"/>
                  </a:ext>
                </a:extLst>
              </p:cNvPr>
              <p:cNvSpPr/>
              <p:nvPr/>
            </p:nvSpPr>
            <p:spPr>
              <a:xfrm>
                <a:off x="6378219"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0" name="Google Shape;221;p32">
              <a:extLst>
                <a:ext uri="{FF2B5EF4-FFF2-40B4-BE49-F238E27FC236}">
                  <a16:creationId xmlns:a16="http://schemas.microsoft.com/office/drawing/2014/main" id="{D73130A4-B49B-1141-AE69-9A700DF4CFD6}"/>
                </a:ext>
              </a:extLst>
            </p:cNvPr>
            <p:cNvCxnSpPr/>
            <p:nvPr/>
          </p:nvCxnSpPr>
          <p:spPr>
            <a:xfrm rot="10800000">
              <a:off x="2109200" y="2980807"/>
              <a:ext cx="0" cy="138900"/>
            </a:xfrm>
            <a:prstGeom prst="straightConnector1">
              <a:avLst/>
            </a:prstGeom>
            <a:noFill/>
            <a:ln w="19050" cap="flat" cmpd="sng">
              <a:solidFill>
                <a:srgbClr val="C6C5C5"/>
              </a:solidFill>
              <a:prstDash val="solid"/>
              <a:round/>
              <a:headEnd type="none" w="med" len="med"/>
              <a:tailEnd type="none" w="med" len="med"/>
            </a:ln>
          </p:spPr>
        </p:cxnSp>
      </p:grpSp>
      <p:grpSp>
        <p:nvGrpSpPr>
          <p:cNvPr id="34" name="Google Shape;222;p32">
            <a:extLst>
              <a:ext uri="{FF2B5EF4-FFF2-40B4-BE49-F238E27FC236}">
                <a16:creationId xmlns:a16="http://schemas.microsoft.com/office/drawing/2014/main" id="{6284D2F3-E956-B640-BC4A-86156FB72873}"/>
              </a:ext>
            </a:extLst>
          </p:cNvPr>
          <p:cNvGrpSpPr/>
          <p:nvPr/>
        </p:nvGrpSpPr>
        <p:grpSpPr>
          <a:xfrm>
            <a:off x="4010008" y="4093492"/>
            <a:ext cx="552208" cy="264595"/>
            <a:chOff x="-534988" y="385763"/>
            <a:chExt cx="7991438" cy="3829162"/>
          </a:xfrm>
        </p:grpSpPr>
        <p:sp>
          <p:nvSpPr>
            <p:cNvPr id="35" name="Google Shape;223;p32">
              <a:extLst>
                <a:ext uri="{FF2B5EF4-FFF2-40B4-BE49-F238E27FC236}">
                  <a16:creationId xmlns:a16="http://schemas.microsoft.com/office/drawing/2014/main" id="{4AF67A96-7E0D-1A49-82F6-B72157F1327F}"/>
                </a:ext>
              </a:extLst>
            </p:cNvPr>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 name="Google Shape;224;p32">
              <a:extLst>
                <a:ext uri="{FF2B5EF4-FFF2-40B4-BE49-F238E27FC236}">
                  <a16:creationId xmlns:a16="http://schemas.microsoft.com/office/drawing/2014/main" id="{3C303D9B-376E-9B40-A42F-1C082DF9D650}"/>
                </a:ext>
              </a:extLst>
            </p:cNvPr>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7" name="Google Shape;225;p32">
              <a:extLst>
                <a:ext uri="{FF2B5EF4-FFF2-40B4-BE49-F238E27FC236}">
                  <a16:creationId xmlns:a16="http://schemas.microsoft.com/office/drawing/2014/main" id="{D5BE83F4-85CA-3545-B142-CD0B96A77518}"/>
                </a:ext>
              </a:extLst>
            </p:cNvPr>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 name="Google Shape;226;p32">
              <a:extLst>
                <a:ext uri="{FF2B5EF4-FFF2-40B4-BE49-F238E27FC236}">
                  <a16:creationId xmlns:a16="http://schemas.microsoft.com/office/drawing/2014/main" id="{C30C55AB-49AC-3B41-82D7-B4F379D318E7}"/>
                </a:ext>
              </a:extLst>
            </p:cNvPr>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 name="Google Shape;227;p32">
              <a:extLst>
                <a:ext uri="{FF2B5EF4-FFF2-40B4-BE49-F238E27FC236}">
                  <a16:creationId xmlns:a16="http://schemas.microsoft.com/office/drawing/2014/main" id="{10068AA2-06C5-2E4C-8193-7310909CD666}"/>
                </a:ext>
              </a:extLst>
            </p:cNvPr>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 name="Google Shape;228;p32">
              <a:extLst>
                <a:ext uri="{FF2B5EF4-FFF2-40B4-BE49-F238E27FC236}">
                  <a16:creationId xmlns:a16="http://schemas.microsoft.com/office/drawing/2014/main" id="{11A90BDD-D89C-4740-AB0E-7D81F79A0BD0}"/>
                </a:ext>
              </a:extLst>
            </p:cNvPr>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41" name="Google Shape;229;p32">
            <a:extLst>
              <a:ext uri="{FF2B5EF4-FFF2-40B4-BE49-F238E27FC236}">
                <a16:creationId xmlns:a16="http://schemas.microsoft.com/office/drawing/2014/main" id="{315B3FFD-414A-AB45-B04C-C398CD94E902}"/>
              </a:ext>
            </a:extLst>
          </p:cNvPr>
          <p:cNvGrpSpPr/>
          <p:nvPr/>
        </p:nvGrpSpPr>
        <p:grpSpPr>
          <a:xfrm>
            <a:off x="7117498" y="4103295"/>
            <a:ext cx="552208" cy="264595"/>
            <a:chOff x="-534988" y="385763"/>
            <a:chExt cx="7991438" cy="3829162"/>
          </a:xfrm>
        </p:grpSpPr>
        <p:sp>
          <p:nvSpPr>
            <p:cNvPr id="42" name="Google Shape;230;p32">
              <a:extLst>
                <a:ext uri="{FF2B5EF4-FFF2-40B4-BE49-F238E27FC236}">
                  <a16:creationId xmlns:a16="http://schemas.microsoft.com/office/drawing/2014/main" id="{EB1C9F5C-9E4E-5741-B4A5-6F7D61C0C02E}"/>
                </a:ext>
              </a:extLst>
            </p:cNvPr>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3" name="Google Shape;231;p32">
              <a:extLst>
                <a:ext uri="{FF2B5EF4-FFF2-40B4-BE49-F238E27FC236}">
                  <a16:creationId xmlns:a16="http://schemas.microsoft.com/office/drawing/2014/main" id="{807F1AA0-4960-6C4E-9830-222A581CC8B8}"/>
                </a:ext>
              </a:extLst>
            </p:cNvPr>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 name="Google Shape;232;p32">
              <a:extLst>
                <a:ext uri="{FF2B5EF4-FFF2-40B4-BE49-F238E27FC236}">
                  <a16:creationId xmlns:a16="http://schemas.microsoft.com/office/drawing/2014/main" id="{871268FC-CCCD-EA41-8055-66C680B50693}"/>
                </a:ext>
              </a:extLst>
            </p:cNvPr>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 name="Google Shape;233;p32">
              <a:extLst>
                <a:ext uri="{FF2B5EF4-FFF2-40B4-BE49-F238E27FC236}">
                  <a16:creationId xmlns:a16="http://schemas.microsoft.com/office/drawing/2014/main" id="{6BA22413-9BEC-D641-8478-AD1D5D588F31}"/>
                </a:ext>
              </a:extLst>
            </p:cNvPr>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 name="Google Shape;234;p32">
              <a:extLst>
                <a:ext uri="{FF2B5EF4-FFF2-40B4-BE49-F238E27FC236}">
                  <a16:creationId xmlns:a16="http://schemas.microsoft.com/office/drawing/2014/main" id="{2AE01576-9B5C-7E46-8C74-BBDD7FB3C96E}"/>
                </a:ext>
              </a:extLst>
            </p:cNvPr>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 name="Google Shape;235;p32">
              <a:extLst>
                <a:ext uri="{FF2B5EF4-FFF2-40B4-BE49-F238E27FC236}">
                  <a16:creationId xmlns:a16="http://schemas.microsoft.com/office/drawing/2014/main" id="{8BE9C7DA-885A-4945-B61F-A9ADEA464930}"/>
                </a:ext>
              </a:extLst>
            </p:cNvPr>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48" name="Google Shape;236;p32">
            <a:extLst>
              <a:ext uri="{FF2B5EF4-FFF2-40B4-BE49-F238E27FC236}">
                <a16:creationId xmlns:a16="http://schemas.microsoft.com/office/drawing/2014/main" id="{ED941E04-E84E-0A44-A7CC-9B85F64FE9AA}"/>
              </a:ext>
            </a:extLst>
          </p:cNvPr>
          <p:cNvGrpSpPr/>
          <p:nvPr/>
        </p:nvGrpSpPr>
        <p:grpSpPr>
          <a:xfrm>
            <a:off x="9525506" y="4123856"/>
            <a:ext cx="552208" cy="264595"/>
            <a:chOff x="-534988" y="385763"/>
            <a:chExt cx="7991438" cy="3829162"/>
          </a:xfrm>
        </p:grpSpPr>
        <p:sp>
          <p:nvSpPr>
            <p:cNvPr id="49" name="Google Shape;237;p32">
              <a:extLst>
                <a:ext uri="{FF2B5EF4-FFF2-40B4-BE49-F238E27FC236}">
                  <a16:creationId xmlns:a16="http://schemas.microsoft.com/office/drawing/2014/main" id="{F343A1A3-DA8D-CC45-9666-CED9A27C9B04}"/>
                </a:ext>
              </a:extLst>
            </p:cNvPr>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 name="Google Shape;238;p32">
              <a:extLst>
                <a:ext uri="{FF2B5EF4-FFF2-40B4-BE49-F238E27FC236}">
                  <a16:creationId xmlns:a16="http://schemas.microsoft.com/office/drawing/2014/main" id="{79E373DC-2624-FC48-9E32-0BA11EF49AF0}"/>
                </a:ext>
              </a:extLst>
            </p:cNvPr>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 name="Google Shape;239;p32">
              <a:extLst>
                <a:ext uri="{FF2B5EF4-FFF2-40B4-BE49-F238E27FC236}">
                  <a16:creationId xmlns:a16="http://schemas.microsoft.com/office/drawing/2014/main" id="{CD4FACE3-6A7C-1648-A38A-0C3F97DBA392}"/>
                </a:ext>
              </a:extLst>
            </p:cNvPr>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 name="Google Shape;240;p32">
              <a:extLst>
                <a:ext uri="{FF2B5EF4-FFF2-40B4-BE49-F238E27FC236}">
                  <a16:creationId xmlns:a16="http://schemas.microsoft.com/office/drawing/2014/main" id="{F27E4B57-C764-EF4B-AEA5-6A335E496D33}"/>
                </a:ext>
              </a:extLst>
            </p:cNvPr>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4" name="Google Shape;241;p32">
              <a:extLst>
                <a:ext uri="{FF2B5EF4-FFF2-40B4-BE49-F238E27FC236}">
                  <a16:creationId xmlns:a16="http://schemas.microsoft.com/office/drawing/2014/main" id="{4C8DF6A3-E957-6641-93B6-B527824DFA43}"/>
                </a:ext>
              </a:extLst>
            </p:cNvPr>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5" name="Google Shape;242;p32">
              <a:extLst>
                <a:ext uri="{FF2B5EF4-FFF2-40B4-BE49-F238E27FC236}">
                  <a16:creationId xmlns:a16="http://schemas.microsoft.com/office/drawing/2014/main" id="{B096725A-55D9-B14F-B918-747D2F231F28}"/>
                </a:ext>
              </a:extLst>
            </p:cNvPr>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56" name="Google Shape;243;p32">
            <a:extLst>
              <a:ext uri="{FF2B5EF4-FFF2-40B4-BE49-F238E27FC236}">
                <a16:creationId xmlns:a16="http://schemas.microsoft.com/office/drawing/2014/main" id="{013A86ED-16BB-EE49-A160-9DD59628B7DD}"/>
              </a:ext>
            </a:extLst>
          </p:cNvPr>
          <p:cNvSpPr txBox="1"/>
          <p:nvPr/>
        </p:nvSpPr>
        <p:spPr>
          <a:xfrm>
            <a:off x="2927998" y="3435142"/>
            <a:ext cx="1570941" cy="26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dirty="0">
                <a:solidFill>
                  <a:srgbClr val="434343"/>
                </a:solidFill>
                <a:latin typeface="Trebuchet MS" panose="020B0703020202090204" pitchFamily="34" charset="0"/>
              </a:rPr>
              <a:t>F&amp;B</a:t>
            </a:r>
            <a:endParaRPr sz="1200" dirty="0">
              <a:solidFill>
                <a:srgbClr val="434343"/>
              </a:solidFill>
              <a:latin typeface="Trebuchet MS" panose="020B0703020202090204" pitchFamily="34" charset="0"/>
            </a:endParaRPr>
          </a:p>
        </p:txBody>
      </p:sp>
      <p:sp>
        <p:nvSpPr>
          <p:cNvPr id="57" name="Google Shape;244;p32">
            <a:extLst>
              <a:ext uri="{FF2B5EF4-FFF2-40B4-BE49-F238E27FC236}">
                <a16:creationId xmlns:a16="http://schemas.microsoft.com/office/drawing/2014/main" id="{4D6C6BDE-5220-8045-9EEE-2208944E4D5D}"/>
              </a:ext>
            </a:extLst>
          </p:cNvPr>
          <p:cNvSpPr txBox="1"/>
          <p:nvPr/>
        </p:nvSpPr>
        <p:spPr>
          <a:xfrm>
            <a:off x="5087792" y="3435285"/>
            <a:ext cx="1570939" cy="26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dirty="0">
                <a:solidFill>
                  <a:srgbClr val="434343"/>
                </a:solidFill>
                <a:latin typeface="Trebuchet MS" panose="020B0703020202090204" pitchFamily="34" charset="0"/>
              </a:rPr>
              <a:t>Customer Service</a:t>
            </a:r>
            <a:endParaRPr sz="1200" dirty="0">
              <a:solidFill>
                <a:srgbClr val="434343"/>
              </a:solidFill>
              <a:latin typeface="Trebuchet MS" panose="020B0703020202090204" pitchFamily="34" charset="0"/>
            </a:endParaRPr>
          </a:p>
        </p:txBody>
      </p:sp>
      <p:sp>
        <p:nvSpPr>
          <p:cNvPr id="58" name="Google Shape;245;p32">
            <a:extLst>
              <a:ext uri="{FF2B5EF4-FFF2-40B4-BE49-F238E27FC236}">
                <a16:creationId xmlns:a16="http://schemas.microsoft.com/office/drawing/2014/main" id="{D4FE0693-210D-F44E-9542-674F64964318}"/>
              </a:ext>
            </a:extLst>
          </p:cNvPr>
          <p:cNvSpPr txBox="1"/>
          <p:nvPr/>
        </p:nvSpPr>
        <p:spPr>
          <a:xfrm>
            <a:off x="5264724" y="2432296"/>
            <a:ext cx="1246264" cy="26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dirty="0">
                <a:solidFill>
                  <a:srgbClr val="EF795B"/>
                </a:solidFill>
                <a:latin typeface="Trebuchet MS" panose="020B0703020202090204" pitchFamily="34" charset="0"/>
              </a:rPr>
              <a:t>Hotel Manager</a:t>
            </a:r>
            <a:endParaRPr sz="1200" dirty="0">
              <a:solidFill>
                <a:srgbClr val="EF795B"/>
              </a:solidFill>
              <a:latin typeface="Trebuchet MS" panose="020B0703020202090204" pitchFamily="34" charset="0"/>
            </a:endParaRPr>
          </a:p>
        </p:txBody>
      </p:sp>
      <p:cxnSp>
        <p:nvCxnSpPr>
          <p:cNvPr id="59" name="Google Shape;209;p32">
            <a:extLst>
              <a:ext uri="{FF2B5EF4-FFF2-40B4-BE49-F238E27FC236}">
                <a16:creationId xmlns:a16="http://schemas.microsoft.com/office/drawing/2014/main" id="{31F2BC69-54F8-5644-8818-E94AAFB472D4}"/>
              </a:ext>
            </a:extLst>
          </p:cNvPr>
          <p:cNvCxnSpPr/>
          <p:nvPr/>
        </p:nvCxnSpPr>
        <p:spPr>
          <a:xfrm rot="10800000">
            <a:off x="5875417" y="2837732"/>
            <a:ext cx="0" cy="138900"/>
          </a:xfrm>
          <a:prstGeom prst="straightConnector1">
            <a:avLst/>
          </a:prstGeom>
          <a:noFill/>
          <a:ln w="19050" cap="flat" cmpd="sng">
            <a:solidFill>
              <a:srgbClr val="C6C5C5"/>
            </a:solidFill>
            <a:prstDash val="solid"/>
            <a:round/>
            <a:headEnd type="none" w="med" len="med"/>
            <a:tailEnd type="none" w="med" len="med"/>
          </a:ln>
        </p:spPr>
      </p:cxnSp>
      <p:sp>
        <p:nvSpPr>
          <p:cNvPr id="60" name="Google Shape;244;p32">
            <a:extLst>
              <a:ext uri="{FF2B5EF4-FFF2-40B4-BE49-F238E27FC236}">
                <a16:creationId xmlns:a16="http://schemas.microsoft.com/office/drawing/2014/main" id="{2219D592-D90A-AF4D-A075-3B9E97FF97B2}"/>
              </a:ext>
            </a:extLst>
          </p:cNvPr>
          <p:cNvSpPr txBox="1"/>
          <p:nvPr/>
        </p:nvSpPr>
        <p:spPr>
          <a:xfrm>
            <a:off x="7251926" y="3435142"/>
            <a:ext cx="1570939" cy="26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dirty="0">
                <a:solidFill>
                  <a:srgbClr val="434343"/>
                </a:solidFill>
                <a:latin typeface="Trebuchet MS" panose="020B0703020202090204" pitchFamily="34" charset="0"/>
              </a:rPr>
              <a:t>Room Operations</a:t>
            </a:r>
            <a:endParaRPr sz="1200" dirty="0">
              <a:solidFill>
                <a:srgbClr val="434343"/>
              </a:solidFill>
              <a:latin typeface="Trebuchet MS" panose="020B0703020202090204" pitchFamily="34" charset="0"/>
            </a:endParaRPr>
          </a:p>
        </p:txBody>
      </p:sp>
      <p:cxnSp>
        <p:nvCxnSpPr>
          <p:cNvPr id="61" name="Google Shape;221;p32">
            <a:extLst>
              <a:ext uri="{FF2B5EF4-FFF2-40B4-BE49-F238E27FC236}">
                <a16:creationId xmlns:a16="http://schemas.microsoft.com/office/drawing/2014/main" id="{F47EC568-527D-A145-993F-8F76E796894E}"/>
              </a:ext>
            </a:extLst>
          </p:cNvPr>
          <p:cNvCxnSpPr>
            <a:cxnSpLocks/>
          </p:cNvCxnSpPr>
          <p:nvPr/>
        </p:nvCxnSpPr>
        <p:spPr>
          <a:xfrm flipV="1">
            <a:off x="5884105" y="3796206"/>
            <a:ext cx="0" cy="907980"/>
          </a:xfrm>
          <a:prstGeom prst="straightConnector1">
            <a:avLst/>
          </a:prstGeom>
          <a:noFill/>
          <a:ln w="19050" cap="flat" cmpd="sng">
            <a:solidFill>
              <a:srgbClr val="C6C5C5"/>
            </a:solidFill>
            <a:prstDash val="solid"/>
            <a:round/>
            <a:headEnd type="none" w="med" len="med"/>
            <a:tailEnd type="none" w="med" len="med"/>
          </a:ln>
        </p:spPr>
      </p:cxnSp>
      <p:grpSp>
        <p:nvGrpSpPr>
          <p:cNvPr id="62" name="Google Shape;217;p32">
            <a:extLst>
              <a:ext uri="{FF2B5EF4-FFF2-40B4-BE49-F238E27FC236}">
                <a16:creationId xmlns:a16="http://schemas.microsoft.com/office/drawing/2014/main" id="{A808D95A-145F-0848-8847-69C647E9B04E}"/>
              </a:ext>
            </a:extLst>
          </p:cNvPr>
          <p:cNvGrpSpPr/>
          <p:nvPr/>
        </p:nvGrpSpPr>
        <p:grpSpPr>
          <a:xfrm>
            <a:off x="4670905" y="4704186"/>
            <a:ext cx="2404711" cy="232195"/>
            <a:chOff x="1307800" y="1651175"/>
            <a:chExt cx="5536019" cy="465600"/>
          </a:xfrm>
        </p:grpSpPr>
        <p:sp>
          <p:nvSpPr>
            <p:cNvPr id="63" name="Google Shape;218;p32">
              <a:extLst>
                <a:ext uri="{FF2B5EF4-FFF2-40B4-BE49-F238E27FC236}">
                  <a16:creationId xmlns:a16="http://schemas.microsoft.com/office/drawing/2014/main" id="{FC09AD6E-F6B6-3349-87F8-811C67F2ED1B}"/>
                </a:ext>
              </a:extLst>
            </p:cNvPr>
            <p:cNvSpPr/>
            <p:nvPr/>
          </p:nvSpPr>
          <p:spPr>
            <a:xfrm rot="-5400000">
              <a:off x="1307800"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 name="Google Shape;219;p32">
              <a:extLst>
                <a:ext uri="{FF2B5EF4-FFF2-40B4-BE49-F238E27FC236}">
                  <a16:creationId xmlns:a16="http://schemas.microsoft.com/office/drawing/2014/main" id="{C6003067-D9C0-0748-97A1-B9AB7115A818}"/>
                </a:ext>
              </a:extLst>
            </p:cNvPr>
            <p:cNvCxnSpPr>
              <a:stCxn id="63" idx="2"/>
            </p:cNvCxnSpPr>
            <p:nvPr/>
          </p:nvCxnSpPr>
          <p:spPr>
            <a:xfrm>
              <a:off x="1540600" y="1651175"/>
              <a:ext cx="5071800" cy="0"/>
            </a:xfrm>
            <a:prstGeom prst="straightConnector1">
              <a:avLst/>
            </a:prstGeom>
            <a:noFill/>
            <a:ln w="19050" cap="flat" cmpd="sng">
              <a:solidFill>
                <a:srgbClr val="C6C5C5"/>
              </a:solidFill>
              <a:prstDash val="solid"/>
              <a:round/>
              <a:headEnd type="none" w="med" len="med"/>
              <a:tailEnd type="none" w="med" len="med"/>
            </a:ln>
          </p:spPr>
        </p:cxnSp>
        <p:sp>
          <p:nvSpPr>
            <p:cNvPr id="65" name="Google Shape;220;p32">
              <a:extLst>
                <a:ext uri="{FF2B5EF4-FFF2-40B4-BE49-F238E27FC236}">
                  <a16:creationId xmlns:a16="http://schemas.microsoft.com/office/drawing/2014/main" id="{052833D4-14BC-B749-862E-071EEFDE5D36}"/>
                </a:ext>
              </a:extLst>
            </p:cNvPr>
            <p:cNvSpPr/>
            <p:nvPr/>
          </p:nvSpPr>
          <p:spPr>
            <a:xfrm>
              <a:off x="6378219"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229;p32">
            <a:extLst>
              <a:ext uri="{FF2B5EF4-FFF2-40B4-BE49-F238E27FC236}">
                <a16:creationId xmlns:a16="http://schemas.microsoft.com/office/drawing/2014/main" id="{C9BDE090-26B1-2D47-A182-CAC782CF7792}"/>
              </a:ext>
            </a:extLst>
          </p:cNvPr>
          <p:cNvGrpSpPr/>
          <p:nvPr/>
        </p:nvGrpSpPr>
        <p:grpSpPr>
          <a:xfrm>
            <a:off x="4386156" y="4900930"/>
            <a:ext cx="552208" cy="264595"/>
            <a:chOff x="-534988" y="385763"/>
            <a:chExt cx="7991438" cy="3829162"/>
          </a:xfrm>
        </p:grpSpPr>
        <p:sp>
          <p:nvSpPr>
            <p:cNvPr id="67" name="Google Shape;230;p32">
              <a:extLst>
                <a:ext uri="{FF2B5EF4-FFF2-40B4-BE49-F238E27FC236}">
                  <a16:creationId xmlns:a16="http://schemas.microsoft.com/office/drawing/2014/main" id="{872E3138-4CB9-FA46-BE72-A4C105368487}"/>
                </a:ext>
              </a:extLst>
            </p:cNvPr>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 name="Google Shape;231;p32">
              <a:extLst>
                <a:ext uri="{FF2B5EF4-FFF2-40B4-BE49-F238E27FC236}">
                  <a16:creationId xmlns:a16="http://schemas.microsoft.com/office/drawing/2014/main" id="{81172140-AF47-6348-9B86-6A2BC8678BBF}"/>
                </a:ext>
              </a:extLst>
            </p:cNvPr>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 name="Google Shape;232;p32">
              <a:extLst>
                <a:ext uri="{FF2B5EF4-FFF2-40B4-BE49-F238E27FC236}">
                  <a16:creationId xmlns:a16="http://schemas.microsoft.com/office/drawing/2014/main" id="{7E212319-19CD-BE49-BD14-8D9A713E3015}"/>
                </a:ext>
              </a:extLst>
            </p:cNvPr>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 name="Google Shape;233;p32">
              <a:extLst>
                <a:ext uri="{FF2B5EF4-FFF2-40B4-BE49-F238E27FC236}">
                  <a16:creationId xmlns:a16="http://schemas.microsoft.com/office/drawing/2014/main" id="{7DA35C7F-EA7B-1845-B4BF-FEF3B6FC4F02}"/>
                </a:ext>
              </a:extLst>
            </p:cNvPr>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 name="Google Shape;234;p32">
              <a:extLst>
                <a:ext uri="{FF2B5EF4-FFF2-40B4-BE49-F238E27FC236}">
                  <a16:creationId xmlns:a16="http://schemas.microsoft.com/office/drawing/2014/main" id="{F886BE55-14BE-9B49-B24A-75E4D684DDE3}"/>
                </a:ext>
              </a:extLst>
            </p:cNvPr>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 name="Google Shape;235;p32">
              <a:extLst>
                <a:ext uri="{FF2B5EF4-FFF2-40B4-BE49-F238E27FC236}">
                  <a16:creationId xmlns:a16="http://schemas.microsoft.com/office/drawing/2014/main" id="{7194AB89-AD93-8349-AEC2-5ACCD6C263B1}"/>
                </a:ext>
              </a:extLst>
            </p:cNvPr>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73" name="Google Shape;236;p32">
            <a:extLst>
              <a:ext uri="{FF2B5EF4-FFF2-40B4-BE49-F238E27FC236}">
                <a16:creationId xmlns:a16="http://schemas.microsoft.com/office/drawing/2014/main" id="{39CB5EE1-BB41-1048-A32B-A67C7CB2BF23}"/>
              </a:ext>
            </a:extLst>
          </p:cNvPr>
          <p:cNvGrpSpPr/>
          <p:nvPr/>
        </p:nvGrpSpPr>
        <p:grpSpPr>
          <a:xfrm>
            <a:off x="6794164" y="4921491"/>
            <a:ext cx="552208" cy="264595"/>
            <a:chOff x="-534988" y="385763"/>
            <a:chExt cx="7991438" cy="3829162"/>
          </a:xfrm>
        </p:grpSpPr>
        <p:sp>
          <p:nvSpPr>
            <p:cNvPr id="74" name="Google Shape;237;p32">
              <a:extLst>
                <a:ext uri="{FF2B5EF4-FFF2-40B4-BE49-F238E27FC236}">
                  <a16:creationId xmlns:a16="http://schemas.microsoft.com/office/drawing/2014/main" id="{322CC676-B279-4541-989E-B9A5EF2FA8CA}"/>
                </a:ext>
              </a:extLst>
            </p:cNvPr>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5" name="Google Shape;238;p32">
              <a:extLst>
                <a:ext uri="{FF2B5EF4-FFF2-40B4-BE49-F238E27FC236}">
                  <a16:creationId xmlns:a16="http://schemas.microsoft.com/office/drawing/2014/main" id="{7DA66B56-D79A-4A44-928F-849BA1436D19}"/>
                </a:ext>
              </a:extLst>
            </p:cNvPr>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6" name="Google Shape;239;p32">
              <a:extLst>
                <a:ext uri="{FF2B5EF4-FFF2-40B4-BE49-F238E27FC236}">
                  <a16:creationId xmlns:a16="http://schemas.microsoft.com/office/drawing/2014/main" id="{84C39ED6-AF40-E04C-A132-3A1DF75FDA71}"/>
                </a:ext>
              </a:extLst>
            </p:cNvPr>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7" name="Google Shape;240;p32">
              <a:extLst>
                <a:ext uri="{FF2B5EF4-FFF2-40B4-BE49-F238E27FC236}">
                  <a16:creationId xmlns:a16="http://schemas.microsoft.com/office/drawing/2014/main" id="{A6BD62D5-EAF2-A94D-B7F8-4CFDDBB54F66}"/>
                </a:ext>
              </a:extLst>
            </p:cNvPr>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8" name="Google Shape;241;p32">
              <a:extLst>
                <a:ext uri="{FF2B5EF4-FFF2-40B4-BE49-F238E27FC236}">
                  <a16:creationId xmlns:a16="http://schemas.microsoft.com/office/drawing/2014/main" id="{F79AD0EE-38AD-C349-826C-CC6C61C7A4C3}"/>
                </a:ext>
              </a:extLst>
            </p:cNvPr>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9" name="Google Shape;242;p32">
              <a:extLst>
                <a:ext uri="{FF2B5EF4-FFF2-40B4-BE49-F238E27FC236}">
                  <a16:creationId xmlns:a16="http://schemas.microsoft.com/office/drawing/2014/main" id="{08A3472D-9D63-4448-90CE-65E9C6D5FB04}"/>
                </a:ext>
              </a:extLst>
            </p:cNvPr>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80" name="Google Shape;206;p32">
            <a:extLst>
              <a:ext uri="{FF2B5EF4-FFF2-40B4-BE49-F238E27FC236}">
                <a16:creationId xmlns:a16="http://schemas.microsoft.com/office/drawing/2014/main" id="{0C122193-ACAC-C641-B850-83ACCAD77B03}"/>
              </a:ext>
            </a:extLst>
          </p:cNvPr>
          <p:cNvGrpSpPr/>
          <p:nvPr/>
        </p:nvGrpSpPr>
        <p:grpSpPr>
          <a:xfrm>
            <a:off x="5602167" y="1863741"/>
            <a:ext cx="563876" cy="586955"/>
            <a:chOff x="7337425" y="153988"/>
            <a:chExt cx="4208400" cy="4986187"/>
          </a:xfrm>
        </p:grpSpPr>
        <p:sp>
          <p:nvSpPr>
            <p:cNvPr id="81" name="Google Shape;207;p32">
              <a:extLst>
                <a:ext uri="{FF2B5EF4-FFF2-40B4-BE49-F238E27FC236}">
                  <a16:creationId xmlns:a16="http://schemas.microsoft.com/office/drawing/2014/main" id="{6DCA2BDE-3207-434C-A258-F6E10213A76A}"/>
                </a:ext>
              </a:extLst>
            </p:cNvPr>
            <p:cNvSpPr/>
            <p:nvPr/>
          </p:nvSpPr>
          <p:spPr>
            <a:xfrm>
              <a:off x="8329613" y="153988"/>
              <a:ext cx="2222400" cy="2957400"/>
            </a:xfrm>
            <a:custGeom>
              <a:avLst/>
              <a:gdLst/>
              <a:ahLst/>
              <a:cxnLst/>
              <a:rect l="l" t="t" r="r" b="b"/>
              <a:pathLst>
                <a:path w="120000" h="120000" extrusionOk="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EF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2" name="Google Shape;208;p32">
              <a:extLst>
                <a:ext uri="{FF2B5EF4-FFF2-40B4-BE49-F238E27FC236}">
                  <a16:creationId xmlns:a16="http://schemas.microsoft.com/office/drawing/2014/main" id="{2E2E16E8-25A8-0444-9D9F-D88CC66B6C8D}"/>
                </a:ext>
              </a:extLst>
            </p:cNvPr>
            <p:cNvSpPr/>
            <p:nvPr/>
          </p:nvSpPr>
          <p:spPr>
            <a:xfrm>
              <a:off x="7337425" y="2987675"/>
              <a:ext cx="4208400" cy="2152500"/>
            </a:xfrm>
            <a:custGeom>
              <a:avLst/>
              <a:gdLst/>
              <a:ahLst/>
              <a:cxnLst/>
              <a:rect l="l" t="t" r="r" b="b"/>
              <a:pathLst>
                <a:path w="120000" h="120000" extrusionOk="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EF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83" name="Google Shape;189;p32">
            <a:extLst>
              <a:ext uri="{FF2B5EF4-FFF2-40B4-BE49-F238E27FC236}">
                <a16:creationId xmlns:a16="http://schemas.microsoft.com/office/drawing/2014/main" id="{B9B7A346-D0F8-864D-B572-08B383CBD5A4}"/>
              </a:ext>
            </a:extLst>
          </p:cNvPr>
          <p:cNvGrpSpPr/>
          <p:nvPr/>
        </p:nvGrpSpPr>
        <p:grpSpPr>
          <a:xfrm>
            <a:off x="5687228" y="3060489"/>
            <a:ext cx="363282" cy="373449"/>
            <a:chOff x="7923213" y="2212975"/>
            <a:chExt cx="3048000" cy="3556038"/>
          </a:xfrm>
        </p:grpSpPr>
        <p:sp>
          <p:nvSpPr>
            <p:cNvPr id="84" name="Google Shape;190;p32">
              <a:extLst>
                <a:ext uri="{FF2B5EF4-FFF2-40B4-BE49-F238E27FC236}">
                  <a16:creationId xmlns:a16="http://schemas.microsoft.com/office/drawing/2014/main" id="{A867BC0D-FD10-AB45-8F1B-F63F64752ADA}"/>
                </a:ext>
              </a:extLst>
            </p:cNvPr>
            <p:cNvSpPr/>
            <p:nvPr/>
          </p:nvSpPr>
          <p:spPr>
            <a:xfrm>
              <a:off x="8626476" y="2212975"/>
              <a:ext cx="1641600" cy="2004900"/>
            </a:xfrm>
            <a:custGeom>
              <a:avLst/>
              <a:gdLst/>
              <a:ahLst/>
              <a:cxnLst/>
              <a:rect l="l" t="t" r="r" b="b"/>
              <a:pathLst>
                <a:path w="120000" h="120000" extrusionOk="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5" name="Google Shape;191;p32">
              <a:extLst>
                <a:ext uri="{FF2B5EF4-FFF2-40B4-BE49-F238E27FC236}">
                  <a16:creationId xmlns:a16="http://schemas.microsoft.com/office/drawing/2014/main" id="{AC229AF1-1568-F846-96FF-5ED0BDD0E6B5}"/>
                </a:ext>
              </a:extLst>
            </p:cNvPr>
            <p:cNvSpPr/>
            <p:nvPr/>
          </p:nvSpPr>
          <p:spPr>
            <a:xfrm>
              <a:off x="7923213" y="4125913"/>
              <a:ext cx="3048000" cy="1643100"/>
            </a:xfrm>
            <a:custGeom>
              <a:avLst/>
              <a:gdLst/>
              <a:ahLst/>
              <a:cxnLst/>
              <a:rect l="l" t="t" r="r" b="b"/>
              <a:pathLst>
                <a:path w="120000" h="120000" extrusionOk="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86" name="Google Shape;189;p32">
            <a:extLst>
              <a:ext uri="{FF2B5EF4-FFF2-40B4-BE49-F238E27FC236}">
                <a16:creationId xmlns:a16="http://schemas.microsoft.com/office/drawing/2014/main" id="{26F049EC-0257-6948-8D89-79E5C683AF89}"/>
              </a:ext>
            </a:extLst>
          </p:cNvPr>
          <p:cNvGrpSpPr/>
          <p:nvPr/>
        </p:nvGrpSpPr>
        <p:grpSpPr>
          <a:xfrm>
            <a:off x="7844303" y="3058163"/>
            <a:ext cx="363282" cy="373449"/>
            <a:chOff x="7923213" y="2212975"/>
            <a:chExt cx="3048000" cy="3556038"/>
          </a:xfrm>
        </p:grpSpPr>
        <p:sp>
          <p:nvSpPr>
            <p:cNvPr id="87" name="Google Shape;190;p32">
              <a:extLst>
                <a:ext uri="{FF2B5EF4-FFF2-40B4-BE49-F238E27FC236}">
                  <a16:creationId xmlns:a16="http://schemas.microsoft.com/office/drawing/2014/main" id="{5BE65A5A-023C-EC4B-8ACC-57397626CEA4}"/>
                </a:ext>
              </a:extLst>
            </p:cNvPr>
            <p:cNvSpPr/>
            <p:nvPr/>
          </p:nvSpPr>
          <p:spPr>
            <a:xfrm>
              <a:off x="8626476" y="2212975"/>
              <a:ext cx="1641600" cy="2004900"/>
            </a:xfrm>
            <a:custGeom>
              <a:avLst/>
              <a:gdLst/>
              <a:ahLst/>
              <a:cxnLst/>
              <a:rect l="l" t="t" r="r" b="b"/>
              <a:pathLst>
                <a:path w="120000" h="120000" extrusionOk="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8" name="Google Shape;191;p32">
              <a:extLst>
                <a:ext uri="{FF2B5EF4-FFF2-40B4-BE49-F238E27FC236}">
                  <a16:creationId xmlns:a16="http://schemas.microsoft.com/office/drawing/2014/main" id="{D58E0FB1-FFAE-C847-B694-0767DFBF4423}"/>
                </a:ext>
              </a:extLst>
            </p:cNvPr>
            <p:cNvSpPr/>
            <p:nvPr/>
          </p:nvSpPr>
          <p:spPr>
            <a:xfrm>
              <a:off x="7923213" y="4125913"/>
              <a:ext cx="3048000" cy="1643100"/>
            </a:xfrm>
            <a:custGeom>
              <a:avLst/>
              <a:gdLst/>
              <a:ahLst/>
              <a:cxnLst/>
              <a:rect l="l" t="t" r="r" b="b"/>
              <a:pathLst>
                <a:path w="120000" h="120000" extrusionOk="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5764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3" name="Slide Number Placeholder 2">
            <a:extLst>
              <a:ext uri="{FF2B5EF4-FFF2-40B4-BE49-F238E27FC236}">
                <a16:creationId xmlns:a16="http://schemas.microsoft.com/office/drawing/2014/main" id="{2AC4E638-1640-2F4D-BD58-348FD69B55E0}"/>
              </a:ext>
            </a:extLst>
          </p:cNvPr>
          <p:cNvSpPr>
            <a:spLocks noGrp="1"/>
          </p:cNvSpPr>
          <p:nvPr>
            <p:ph type="sldNum" sz="quarter" idx="12"/>
          </p:nvPr>
        </p:nvSpPr>
        <p:spPr/>
        <p:txBody>
          <a:bodyPr/>
          <a:lstStyle/>
          <a:p>
            <a:fld id="{532B4791-E7F0-5248-ABB5-6879CF62FE50}" type="slidenum">
              <a:rPr lang="en-US" smtClean="0"/>
              <a:t>5</a:t>
            </a:fld>
            <a:endParaRPr lang="en-US"/>
          </a:p>
        </p:txBody>
      </p:sp>
    </p:spTree>
    <p:extLst>
      <p:ext uri="{BB962C8B-B14F-4D97-AF65-F5344CB8AC3E}">
        <p14:creationId xmlns:p14="http://schemas.microsoft.com/office/powerpoint/2010/main" val="1183969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3242275"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667385"/>
                </a:solidFill>
                <a:latin typeface="Trebuchet MS" panose="020B0703020202090204" pitchFamily="34" charset="0"/>
              </a:rPr>
              <a:t>Business</a:t>
            </a:r>
            <a:r>
              <a:rPr lang="en-GB" sz="3200" b="1" dirty="0">
                <a:solidFill>
                  <a:srgbClr val="EF795B"/>
                </a:solidFill>
                <a:latin typeface="Trebuchet MS" panose="020B0703020202090204" pitchFamily="34" charset="0"/>
              </a:rPr>
              <a:t> Impact</a:t>
            </a: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89" name="Google Shape;207;p21">
            <a:extLst>
              <a:ext uri="{FF2B5EF4-FFF2-40B4-BE49-F238E27FC236}">
                <a16:creationId xmlns:a16="http://schemas.microsoft.com/office/drawing/2014/main" id="{AE98DA94-BD4E-1B40-B543-5830F61B7B25}"/>
              </a:ext>
            </a:extLst>
          </p:cNvPr>
          <p:cNvSpPr txBox="1">
            <a:spLocks/>
          </p:cNvSpPr>
          <p:nvPr/>
        </p:nvSpPr>
        <p:spPr>
          <a:xfrm>
            <a:off x="2505891" y="2453054"/>
            <a:ext cx="3252678" cy="161390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600"/>
              </a:spcAft>
            </a:pPr>
            <a:r>
              <a:rPr lang="en-GB" b="1" dirty="0">
                <a:solidFill>
                  <a:srgbClr val="667385"/>
                </a:solidFill>
                <a:latin typeface="Trebuchet MS" panose="020B0703020202090204" pitchFamily="34" charset="0"/>
              </a:rPr>
              <a:t>Remove man-hours required to process thousands of reviews across different sites</a:t>
            </a:r>
          </a:p>
        </p:txBody>
      </p:sp>
      <p:sp>
        <p:nvSpPr>
          <p:cNvPr id="90" name="Google Shape;209;p21">
            <a:extLst>
              <a:ext uri="{FF2B5EF4-FFF2-40B4-BE49-F238E27FC236}">
                <a16:creationId xmlns:a16="http://schemas.microsoft.com/office/drawing/2014/main" id="{05377BD6-C407-8B49-AA8E-E10ED4E97255}"/>
              </a:ext>
            </a:extLst>
          </p:cNvPr>
          <p:cNvSpPr txBox="1">
            <a:spLocks/>
          </p:cNvSpPr>
          <p:nvPr/>
        </p:nvSpPr>
        <p:spPr>
          <a:xfrm>
            <a:off x="7051901" y="3685620"/>
            <a:ext cx="3252678" cy="161390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600"/>
              </a:spcAft>
            </a:pPr>
            <a:r>
              <a:rPr lang="en-GB" b="1" dirty="0">
                <a:solidFill>
                  <a:srgbClr val="667385"/>
                </a:solidFill>
                <a:latin typeface="Trebuchet MS" panose="020B0703020202090204" pitchFamily="34" charset="0"/>
              </a:rPr>
              <a:t>Improve customer experience by addressing concerns effectively &amp; in good time</a:t>
            </a:r>
          </a:p>
        </p:txBody>
      </p:sp>
      <p:sp>
        <p:nvSpPr>
          <p:cNvPr id="91" name="Google Shape;211;p21">
            <a:extLst>
              <a:ext uri="{FF2B5EF4-FFF2-40B4-BE49-F238E27FC236}">
                <a16:creationId xmlns:a16="http://schemas.microsoft.com/office/drawing/2014/main" id="{6EA4CC22-81B3-C545-AE40-FCD96605372E}"/>
              </a:ext>
            </a:extLst>
          </p:cNvPr>
          <p:cNvSpPr txBox="1">
            <a:spLocks/>
          </p:cNvSpPr>
          <p:nvPr/>
        </p:nvSpPr>
        <p:spPr>
          <a:xfrm>
            <a:off x="7051901" y="2453054"/>
            <a:ext cx="3252678" cy="161390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600"/>
              </a:spcAft>
            </a:pPr>
            <a:r>
              <a:rPr lang="en-GB" b="1" dirty="0">
                <a:solidFill>
                  <a:srgbClr val="667385"/>
                </a:solidFill>
                <a:latin typeface="Trebuchet MS" panose="020B0703020202090204" pitchFamily="34" charset="0"/>
              </a:rPr>
              <a:t>Facilitate business units in decision-making</a:t>
            </a:r>
          </a:p>
        </p:txBody>
      </p:sp>
      <p:sp>
        <p:nvSpPr>
          <p:cNvPr id="92" name="Google Shape;213;p21">
            <a:extLst>
              <a:ext uri="{FF2B5EF4-FFF2-40B4-BE49-F238E27FC236}">
                <a16:creationId xmlns:a16="http://schemas.microsoft.com/office/drawing/2014/main" id="{0F81D499-FDFF-9942-A6FA-FA284F371FBD}"/>
              </a:ext>
            </a:extLst>
          </p:cNvPr>
          <p:cNvSpPr txBox="1">
            <a:spLocks/>
          </p:cNvSpPr>
          <p:nvPr/>
        </p:nvSpPr>
        <p:spPr>
          <a:xfrm>
            <a:off x="2505891" y="3685620"/>
            <a:ext cx="3252678" cy="161390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600"/>
              </a:spcAft>
            </a:pPr>
            <a:r>
              <a:rPr lang="en-GB" b="1" dirty="0">
                <a:solidFill>
                  <a:srgbClr val="667385"/>
                </a:solidFill>
                <a:latin typeface="Trebuchet MS" panose="020B0703020202090204" pitchFamily="34" charset="0"/>
              </a:rPr>
              <a:t>Quantify customers’ satisfaction. Maintain quality customer service</a:t>
            </a:r>
          </a:p>
        </p:txBody>
      </p:sp>
      <p:sp>
        <p:nvSpPr>
          <p:cNvPr id="93" name="Google Shape;1272;p53">
            <a:extLst>
              <a:ext uri="{FF2B5EF4-FFF2-40B4-BE49-F238E27FC236}">
                <a16:creationId xmlns:a16="http://schemas.microsoft.com/office/drawing/2014/main" id="{99F90DFF-C36D-4D44-BEC7-968C2622DEC9}"/>
              </a:ext>
            </a:extLst>
          </p:cNvPr>
          <p:cNvSpPr/>
          <p:nvPr/>
        </p:nvSpPr>
        <p:spPr>
          <a:xfrm>
            <a:off x="1889099" y="2562223"/>
            <a:ext cx="335498" cy="361817"/>
          </a:xfrm>
          <a:custGeom>
            <a:avLst/>
            <a:gdLst/>
            <a:ahLst/>
            <a:cxnLst/>
            <a:rect l="l" t="t" r="r" b="b"/>
            <a:pathLst>
              <a:path w="120000" h="120000" extrusionOk="0">
                <a:moveTo>
                  <a:pt x="101671" y="0"/>
                </a:moveTo>
                <a:lnTo>
                  <a:pt x="120000" y="22769"/>
                </a:lnTo>
                <a:lnTo>
                  <a:pt x="41643" y="120000"/>
                </a:lnTo>
                <a:lnTo>
                  <a:pt x="0" y="68309"/>
                </a:lnTo>
                <a:lnTo>
                  <a:pt x="18328" y="45539"/>
                </a:lnTo>
                <a:lnTo>
                  <a:pt x="41643" y="74494"/>
                </a:lnTo>
                <a:lnTo>
                  <a:pt x="1016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4" name="Google Shape;1272;p53">
            <a:extLst>
              <a:ext uri="{FF2B5EF4-FFF2-40B4-BE49-F238E27FC236}">
                <a16:creationId xmlns:a16="http://schemas.microsoft.com/office/drawing/2014/main" id="{8A4CC7D6-B86C-9F40-9046-B25AEE7C5982}"/>
              </a:ext>
            </a:extLst>
          </p:cNvPr>
          <p:cNvSpPr/>
          <p:nvPr/>
        </p:nvSpPr>
        <p:spPr>
          <a:xfrm>
            <a:off x="6433432" y="3774061"/>
            <a:ext cx="335498" cy="361817"/>
          </a:xfrm>
          <a:custGeom>
            <a:avLst/>
            <a:gdLst/>
            <a:ahLst/>
            <a:cxnLst/>
            <a:rect l="l" t="t" r="r" b="b"/>
            <a:pathLst>
              <a:path w="120000" h="120000" extrusionOk="0">
                <a:moveTo>
                  <a:pt x="101671" y="0"/>
                </a:moveTo>
                <a:lnTo>
                  <a:pt x="120000" y="22769"/>
                </a:lnTo>
                <a:lnTo>
                  <a:pt x="41643" y="120000"/>
                </a:lnTo>
                <a:lnTo>
                  <a:pt x="0" y="68309"/>
                </a:lnTo>
                <a:lnTo>
                  <a:pt x="18328" y="45539"/>
                </a:lnTo>
                <a:lnTo>
                  <a:pt x="41643" y="74494"/>
                </a:lnTo>
                <a:lnTo>
                  <a:pt x="1016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5" name="Google Shape;1272;p53">
            <a:extLst>
              <a:ext uri="{FF2B5EF4-FFF2-40B4-BE49-F238E27FC236}">
                <a16:creationId xmlns:a16="http://schemas.microsoft.com/office/drawing/2014/main" id="{7FC0B7F5-8A8C-AE41-81F1-9299FB62C4E5}"/>
              </a:ext>
            </a:extLst>
          </p:cNvPr>
          <p:cNvSpPr/>
          <p:nvPr/>
        </p:nvSpPr>
        <p:spPr>
          <a:xfrm>
            <a:off x="6433432" y="2542699"/>
            <a:ext cx="335498" cy="361817"/>
          </a:xfrm>
          <a:custGeom>
            <a:avLst/>
            <a:gdLst/>
            <a:ahLst/>
            <a:cxnLst/>
            <a:rect l="l" t="t" r="r" b="b"/>
            <a:pathLst>
              <a:path w="120000" h="120000" extrusionOk="0">
                <a:moveTo>
                  <a:pt x="101671" y="0"/>
                </a:moveTo>
                <a:lnTo>
                  <a:pt x="120000" y="22769"/>
                </a:lnTo>
                <a:lnTo>
                  <a:pt x="41643" y="120000"/>
                </a:lnTo>
                <a:lnTo>
                  <a:pt x="0" y="68309"/>
                </a:lnTo>
                <a:lnTo>
                  <a:pt x="18328" y="45539"/>
                </a:lnTo>
                <a:lnTo>
                  <a:pt x="41643" y="74494"/>
                </a:lnTo>
                <a:lnTo>
                  <a:pt x="1016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6" name="Google Shape;1272;p53">
            <a:extLst>
              <a:ext uri="{FF2B5EF4-FFF2-40B4-BE49-F238E27FC236}">
                <a16:creationId xmlns:a16="http://schemas.microsoft.com/office/drawing/2014/main" id="{C06969B5-B44D-4742-86D0-2E29605C26DE}"/>
              </a:ext>
            </a:extLst>
          </p:cNvPr>
          <p:cNvSpPr/>
          <p:nvPr/>
        </p:nvSpPr>
        <p:spPr>
          <a:xfrm>
            <a:off x="1887422" y="3773992"/>
            <a:ext cx="335498" cy="361817"/>
          </a:xfrm>
          <a:custGeom>
            <a:avLst/>
            <a:gdLst/>
            <a:ahLst/>
            <a:cxnLst/>
            <a:rect l="l" t="t" r="r" b="b"/>
            <a:pathLst>
              <a:path w="120000" h="120000" extrusionOk="0">
                <a:moveTo>
                  <a:pt x="101671" y="0"/>
                </a:moveTo>
                <a:lnTo>
                  <a:pt x="120000" y="22769"/>
                </a:lnTo>
                <a:lnTo>
                  <a:pt x="41643" y="120000"/>
                </a:lnTo>
                <a:lnTo>
                  <a:pt x="0" y="68309"/>
                </a:lnTo>
                <a:lnTo>
                  <a:pt x="18328" y="45539"/>
                </a:lnTo>
                <a:lnTo>
                  <a:pt x="41643" y="74494"/>
                </a:lnTo>
                <a:lnTo>
                  <a:pt x="1016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 name="Slide Number Placeholder 2">
            <a:extLst>
              <a:ext uri="{FF2B5EF4-FFF2-40B4-BE49-F238E27FC236}">
                <a16:creationId xmlns:a16="http://schemas.microsoft.com/office/drawing/2014/main" id="{3830F08B-C4AE-9E4E-888F-E7C5B1E8CDC0}"/>
              </a:ext>
            </a:extLst>
          </p:cNvPr>
          <p:cNvSpPr>
            <a:spLocks noGrp="1"/>
          </p:cNvSpPr>
          <p:nvPr>
            <p:ph type="sldNum" sz="quarter" idx="12"/>
          </p:nvPr>
        </p:nvSpPr>
        <p:spPr/>
        <p:txBody>
          <a:bodyPr/>
          <a:lstStyle/>
          <a:p>
            <a:fld id="{532B4791-E7F0-5248-ABB5-6879CF62FE50}" type="slidenum">
              <a:rPr lang="en-US" smtClean="0"/>
              <a:t>6</a:t>
            </a:fld>
            <a:endParaRPr lang="en-US"/>
          </a:p>
        </p:txBody>
      </p:sp>
    </p:spTree>
    <p:extLst>
      <p:ext uri="{BB962C8B-B14F-4D97-AF65-F5344CB8AC3E}">
        <p14:creationId xmlns:p14="http://schemas.microsoft.com/office/powerpoint/2010/main" val="3405676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67385"/>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1242B6-670D-9E49-B481-EE064FD6229B}"/>
              </a:ext>
            </a:extLst>
          </p:cNvPr>
          <p:cNvSpPr txBox="1"/>
          <p:nvPr/>
        </p:nvSpPr>
        <p:spPr>
          <a:xfrm>
            <a:off x="2469033" y="1465856"/>
            <a:ext cx="7253933" cy="3671646"/>
          </a:xfrm>
          <a:prstGeom prst="rect">
            <a:avLst/>
          </a:prstGeom>
          <a:noFill/>
        </p:spPr>
        <p:txBody>
          <a:bodyPr wrap="square" rtlCol="0">
            <a:spAutoFit/>
          </a:bodyPr>
          <a:lstStyle/>
          <a:p>
            <a:pPr algn="ctr">
              <a:lnSpc>
                <a:spcPct val="200000"/>
              </a:lnSpc>
            </a:pPr>
            <a:r>
              <a:rPr lang="en-US" sz="2400" b="1" dirty="0">
                <a:solidFill>
                  <a:schemeClr val="bg1"/>
                </a:solidFill>
                <a:latin typeface="Trebuchet MS" panose="020B0703020202090204" pitchFamily="34" charset="0"/>
              </a:rPr>
              <a:t>Natural Language Processing:</a:t>
            </a:r>
          </a:p>
          <a:p>
            <a:pPr algn="ctr">
              <a:lnSpc>
                <a:spcPct val="200000"/>
              </a:lnSpc>
            </a:pPr>
            <a:endParaRPr lang="en-US" sz="2400" b="1" dirty="0">
              <a:solidFill>
                <a:schemeClr val="bg1"/>
              </a:solidFill>
              <a:latin typeface="Trebuchet MS" panose="020B0703020202090204" pitchFamily="34" charset="0"/>
            </a:endParaRPr>
          </a:p>
          <a:p>
            <a:pPr algn="ctr">
              <a:lnSpc>
                <a:spcPct val="200000"/>
              </a:lnSpc>
            </a:pPr>
            <a:r>
              <a:rPr lang="en-US" sz="2400" b="1" dirty="0">
                <a:solidFill>
                  <a:schemeClr val="bg1"/>
                </a:solidFill>
                <a:latin typeface="Trebuchet MS" panose="020B0703020202090204" pitchFamily="34" charset="0"/>
              </a:rPr>
              <a:t>Sentiment Analysis</a:t>
            </a:r>
          </a:p>
          <a:p>
            <a:pPr algn="ctr">
              <a:lnSpc>
                <a:spcPct val="200000"/>
              </a:lnSpc>
            </a:pPr>
            <a:r>
              <a:rPr lang="en-US" sz="2400" b="1" dirty="0">
                <a:solidFill>
                  <a:schemeClr val="bg1"/>
                </a:solidFill>
                <a:latin typeface="Trebuchet MS" panose="020B0703020202090204" pitchFamily="34" charset="0"/>
              </a:rPr>
              <a:t>+</a:t>
            </a:r>
          </a:p>
          <a:p>
            <a:pPr algn="ctr">
              <a:lnSpc>
                <a:spcPct val="200000"/>
              </a:lnSpc>
            </a:pPr>
            <a:r>
              <a:rPr lang="en-US" sz="2400" b="1" dirty="0">
                <a:solidFill>
                  <a:schemeClr val="bg1"/>
                </a:solidFill>
                <a:latin typeface="Trebuchet MS" panose="020B0703020202090204" pitchFamily="34" charset="0"/>
              </a:rPr>
              <a:t>Topic Modeling</a:t>
            </a:r>
          </a:p>
        </p:txBody>
      </p:sp>
      <p:sp>
        <p:nvSpPr>
          <p:cNvPr id="3" name="Slide Number Placeholder 2">
            <a:extLst>
              <a:ext uri="{FF2B5EF4-FFF2-40B4-BE49-F238E27FC236}">
                <a16:creationId xmlns:a16="http://schemas.microsoft.com/office/drawing/2014/main" id="{DE6E39B9-FE21-3F40-9FD0-1B01839A90D6}"/>
              </a:ext>
            </a:extLst>
          </p:cNvPr>
          <p:cNvSpPr>
            <a:spLocks noGrp="1"/>
          </p:cNvSpPr>
          <p:nvPr>
            <p:ph type="sldNum" sz="quarter" idx="12"/>
          </p:nvPr>
        </p:nvSpPr>
        <p:spPr/>
        <p:txBody>
          <a:bodyPr/>
          <a:lstStyle/>
          <a:p>
            <a:fld id="{532B4791-E7F0-5248-ABB5-6879CF62FE50}" type="slidenum">
              <a:rPr lang="en-US" smtClean="0"/>
              <a:t>7</a:t>
            </a:fld>
            <a:endParaRPr lang="en-US"/>
          </a:p>
        </p:txBody>
      </p:sp>
    </p:spTree>
    <p:extLst>
      <p:ext uri="{BB962C8B-B14F-4D97-AF65-F5344CB8AC3E}">
        <p14:creationId xmlns:p14="http://schemas.microsoft.com/office/powerpoint/2010/main" val="1248387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67385"/>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1242B6-670D-9E49-B481-EE064FD6229B}"/>
              </a:ext>
            </a:extLst>
          </p:cNvPr>
          <p:cNvSpPr txBox="1"/>
          <p:nvPr/>
        </p:nvSpPr>
        <p:spPr>
          <a:xfrm>
            <a:off x="2469033" y="2452475"/>
            <a:ext cx="7253933" cy="1341649"/>
          </a:xfrm>
          <a:prstGeom prst="rect">
            <a:avLst/>
          </a:prstGeom>
          <a:noFill/>
        </p:spPr>
        <p:txBody>
          <a:bodyPr wrap="square" rtlCol="0">
            <a:spAutoFit/>
          </a:bodyPr>
          <a:lstStyle/>
          <a:p>
            <a:pPr algn="ctr">
              <a:lnSpc>
                <a:spcPct val="200000"/>
              </a:lnSpc>
            </a:pPr>
            <a:r>
              <a:rPr lang="en-US" sz="4800" b="1" dirty="0">
                <a:solidFill>
                  <a:schemeClr val="bg1"/>
                </a:solidFill>
                <a:latin typeface="Trebuchet MS" panose="020B0703020202090204" pitchFamily="34" charset="0"/>
              </a:rPr>
              <a:t>Dataset</a:t>
            </a:r>
          </a:p>
        </p:txBody>
      </p:sp>
      <p:sp>
        <p:nvSpPr>
          <p:cNvPr id="3" name="Slide Number Placeholder 2">
            <a:extLst>
              <a:ext uri="{FF2B5EF4-FFF2-40B4-BE49-F238E27FC236}">
                <a16:creationId xmlns:a16="http://schemas.microsoft.com/office/drawing/2014/main" id="{900988CE-5281-E34F-8D97-CDD04E875A6B}"/>
              </a:ext>
            </a:extLst>
          </p:cNvPr>
          <p:cNvSpPr>
            <a:spLocks noGrp="1"/>
          </p:cNvSpPr>
          <p:nvPr>
            <p:ph type="sldNum" sz="quarter" idx="12"/>
          </p:nvPr>
        </p:nvSpPr>
        <p:spPr/>
        <p:txBody>
          <a:bodyPr/>
          <a:lstStyle/>
          <a:p>
            <a:fld id="{532B4791-E7F0-5248-ABB5-6879CF62FE50}" type="slidenum">
              <a:rPr lang="en-US" smtClean="0"/>
              <a:t>8</a:t>
            </a:fld>
            <a:endParaRPr lang="en-US"/>
          </a:p>
        </p:txBody>
      </p:sp>
    </p:spTree>
    <p:extLst>
      <p:ext uri="{BB962C8B-B14F-4D97-AF65-F5344CB8AC3E}">
        <p14:creationId xmlns:p14="http://schemas.microsoft.com/office/powerpoint/2010/main" val="3217662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72;p31">
            <a:extLst>
              <a:ext uri="{FF2B5EF4-FFF2-40B4-BE49-F238E27FC236}">
                <a16:creationId xmlns:a16="http://schemas.microsoft.com/office/drawing/2014/main" id="{1052CD8F-12E4-AE47-A1CD-8514DEA730D5}"/>
              </a:ext>
            </a:extLst>
          </p:cNvPr>
          <p:cNvSpPr txBox="1">
            <a:spLocks/>
          </p:cNvSpPr>
          <p:nvPr/>
        </p:nvSpPr>
        <p:spPr>
          <a:xfrm>
            <a:off x="287382" y="384925"/>
            <a:ext cx="8516376" cy="599144"/>
          </a:xfrm>
          <a:prstGeom prst="rect">
            <a:avLst/>
          </a:prstGeom>
        </p:spPr>
        <p:txBody>
          <a:bodyPr spcFirstLastPara="1" vert="horz" wrap="square" lIns="91425" tIns="91425" rIns="91425" bIns="91425" rtlCol="0" anchor="t" anchorCtr="0">
            <a:noAutofit/>
          </a:bodyPr>
          <a:lstStyle>
            <a:lvl1pPr algn="ctr" defTabSz="914354"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GB" sz="3200" b="1" dirty="0">
                <a:solidFill>
                  <a:srgbClr val="667385"/>
                </a:solidFill>
                <a:latin typeface="Trebuchet MS" panose="020B0703020202090204" pitchFamily="34" charset="0"/>
              </a:rPr>
              <a:t>The</a:t>
            </a:r>
            <a:r>
              <a:rPr lang="en-GB" sz="3200" b="1" dirty="0">
                <a:solidFill>
                  <a:srgbClr val="EF795B"/>
                </a:solidFill>
                <a:latin typeface="Trebuchet MS" panose="020B0703020202090204" pitchFamily="34" charset="0"/>
              </a:rPr>
              <a:t> Dataset</a:t>
            </a:r>
            <a:r>
              <a:rPr lang="en-GB" sz="3200" b="1" dirty="0">
                <a:solidFill>
                  <a:srgbClr val="667385"/>
                </a:solidFill>
                <a:latin typeface="Trebuchet MS" panose="020B0703020202090204" pitchFamily="34" charset="0"/>
              </a:rPr>
              <a:t> </a:t>
            </a:r>
            <a:r>
              <a:rPr lang="en-GB" sz="1800" b="1" dirty="0">
                <a:solidFill>
                  <a:srgbClr val="667385"/>
                </a:solidFill>
                <a:latin typeface="Trebuchet MS" panose="020B0703020202090204" pitchFamily="34" charset="0"/>
              </a:rPr>
              <a:t>(Mandarin Orchard Hotel)</a:t>
            </a:r>
            <a:endParaRPr lang="en-GB" sz="3200" b="1" dirty="0">
              <a:solidFill>
                <a:srgbClr val="EF795B"/>
              </a:solidFill>
              <a:latin typeface="Trebuchet MS" panose="020B0703020202090204" pitchFamily="34" charset="0"/>
            </a:endParaRPr>
          </a:p>
        </p:txBody>
      </p:sp>
      <p:sp>
        <p:nvSpPr>
          <p:cNvPr id="52" name="Rectangle 51">
            <a:extLst>
              <a:ext uri="{FF2B5EF4-FFF2-40B4-BE49-F238E27FC236}">
                <a16:creationId xmlns:a16="http://schemas.microsoft.com/office/drawing/2014/main" id="{8F7D70A2-65CF-C547-9D4C-5146B623ED08}"/>
              </a:ext>
            </a:extLst>
          </p:cNvPr>
          <p:cNvSpPr/>
          <p:nvPr/>
        </p:nvSpPr>
        <p:spPr>
          <a:xfrm>
            <a:off x="367097" y="1001321"/>
            <a:ext cx="1800000" cy="28800"/>
          </a:xfrm>
          <a:prstGeom prst="rect">
            <a:avLst/>
          </a:prstGeom>
          <a:solidFill>
            <a:srgbClr val="667385">
              <a:alpha val="5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US" sz="525" b="0" i="0" u="none" strike="noStrike" kern="0" cap="none" spc="0" normalizeH="0" baseline="0" noProof="0">
              <a:ln>
                <a:noFill/>
              </a:ln>
              <a:solidFill>
                <a:srgbClr val="667385"/>
              </a:solidFill>
              <a:effectLst/>
              <a:uLnTx/>
              <a:uFillTx/>
              <a:latin typeface="Arial"/>
              <a:ea typeface="+mn-ea"/>
              <a:cs typeface="+mn-cs"/>
              <a:sym typeface="Arial"/>
            </a:endParaRPr>
          </a:p>
        </p:txBody>
      </p:sp>
      <p:sp>
        <p:nvSpPr>
          <p:cNvPr id="4" name="Slide Number Placeholder 3">
            <a:extLst>
              <a:ext uri="{FF2B5EF4-FFF2-40B4-BE49-F238E27FC236}">
                <a16:creationId xmlns:a16="http://schemas.microsoft.com/office/drawing/2014/main" id="{559C85B8-1A39-004A-BA91-1BCCCC4BE78A}"/>
              </a:ext>
            </a:extLst>
          </p:cNvPr>
          <p:cNvSpPr>
            <a:spLocks noGrp="1"/>
          </p:cNvSpPr>
          <p:nvPr>
            <p:ph type="sldNum" sz="quarter" idx="12"/>
          </p:nvPr>
        </p:nvSpPr>
        <p:spPr/>
        <p:txBody>
          <a:bodyPr/>
          <a:lstStyle/>
          <a:p>
            <a:fld id="{532B4791-E7F0-5248-ABB5-6879CF62FE50}" type="slidenum">
              <a:rPr lang="en-US" smtClean="0"/>
              <a:t>9</a:t>
            </a:fld>
            <a:endParaRPr lang="en-US"/>
          </a:p>
        </p:txBody>
      </p:sp>
      <p:pic>
        <p:nvPicPr>
          <p:cNvPr id="9" name="Picture 8">
            <a:extLst>
              <a:ext uri="{FF2B5EF4-FFF2-40B4-BE49-F238E27FC236}">
                <a16:creationId xmlns:a16="http://schemas.microsoft.com/office/drawing/2014/main" id="{0128DB00-E88A-B747-8F13-8590DC3A785A}"/>
              </a:ext>
            </a:extLst>
          </p:cNvPr>
          <p:cNvPicPr>
            <a:picLocks noChangeAspect="1"/>
          </p:cNvPicPr>
          <p:nvPr/>
        </p:nvPicPr>
        <p:blipFill>
          <a:blip r:embed="rId3"/>
          <a:stretch>
            <a:fillRect/>
          </a:stretch>
        </p:blipFill>
        <p:spPr>
          <a:xfrm>
            <a:off x="3003603" y="4903090"/>
            <a:ext cx="2066825" cy="690109"/>
          </a:xfrm>
          <a:prstGeom prst="rect">
            <a:avLst/>
          </a:prstGeom>
        </p:spPr>
      </p:pic>
      <p:pic>
        <p:nvPicPr>
          <p:cNvPr id="10" name="Picture 9">
            <a:extLst>
              <a:ext uri="{FF2B5EF4-FFF2-40B4-BE49-F238E27FC236}">
                <a16:creationId xmlns:a16="http://schemas.microsoft.com/office/drawing/2014/main" id="{FFDD6598-0CB6-904C-9053-5911E4447999}"/>
              </a:ext>
            </a:extLst>
          </p:cNvPr>
          <p:cNvPicPr>
            <a:picLocks noChangeAspect="1"/>
          </p:cNvPicPr>
          <p:nvPr/>
        </p:nvPicPr>
        <p:blipFill>
          <a:blip r:embed="rId4"/>
          <a:stretch>
            <a:fillRect/>
          </a:stretch>
        </p:blipFill>
        <p:spPr>
          <a:xfrm>
            <a:off x="5861123" y="5000195"/>
            <a:ext cx="3270409" cy="495897"/>
          </a:xfrm>
          <a:prstGeom prst="rect">
            <a:avLst/>
          </a:prstGeom>
        </p:spPr>
      </p:pic>
      <p:sp>
        <p:nvSpPr>
          <p:cNvPr id="11" name="Google Shape;593;p31">
            <a:extLst>
              <a:ext uri="{FF2B5EF4-FFF2-40B4-BE49-F238E27FC236}">
                <a16:creationId xmlns:a16="http://schemas.microsoft.com/office/drawing/2014/main" id="{6161E434-4863-0045-9019-C84EC6773807}"/>
              </a:ext>
            </a:extLst>
          </p:cNvPr>
          <p:cNvSpPr txBox="1"/>
          <p:nvPr/>
        </p:nvSpPr>
        <p:spPr>
          <a:xfrm>
            <a:off x="1289125" y="1456345"/>
            <a:ext cx="9143996" cy="47789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2000" dirty="0">
                <a:solidFill>
                  <a:srgbClr val="667385"/>
                </a:solidFill>
                <a:latin typeface="Trebuchet MS" panose="020B0703020202090204" pitchFamily="34" charset="0"/>
                <a:ea typeface="Lato"/>
                <a:cs typeface="Lato"/>
                <a:sym typeface="Lato"/>
              </a:rPr>
              <a:t>Python Web Scraping – </a:t>
            </a:r>
            <a:r>
              <a:rPr lang="en-GB" sz="2000" dirty="0" err="1">
                <a:solidFill>
                  <a:srgbClr val="667385"/>
                </a:solidFill>
                <a:latin typeface="Trebuchet MS" panose="020B0703020202090204" pitchFamily="34" charset="0"/>
                <a:ea typeface="Lato"/>
                <a:cs typeface="Lato"/>
                <a:sym typeface="Lato"/>
              </a:rPr>
              <a:t>BeautifulSoup</a:t>
            </a:r>
            <a:r>
              <a:rPr lang="en-GB" sz="2000" dirty="0">
                <a:solidFill>
                  <a:srgbClr val="667385"/>
                </a:solidFill>
                <a:latin typeface="Trebuchet MS" panose="020B0703020202090204" pitchFamily="34" charset="0"/>
                <a:ea typeface="Lato"/>
                <a:cs typeface="Lato"/>
                <a:sym typeface="Lato"/>
              </a:rPr>
              <a:t>, </a:t>
            </a:r>
            <a:r>
              <a:rPr lang="en-GB" sz="2000" dirty="0" err="1">
                <a:solidFill>
                  <a:srgbClr val="667385"/>
                </a:solidFill>
                <a:latin typeface="Trebuchet MS" panose="020B0703020202090204" pitchFamily="34" charset="0"/>
                <a:ea typeface="Lato"/>
                <a:cs typeface="Lato"/>
                <a:sym typeface="Lato"/>
              </a:rPr>
              <a:t>Xpath</a:t>
            </a:r>
            <a:r>
              <a:rPr lang="en-GB" sz="2000" dirty="0">
                <a:solidFill>
                  <a:srgbClr val="667385"/>
                </a:solidFill>
                <a:latin typeface="Trebuchet MS" panose="020B0703020202090204" pitchFamily="34" charset="0"/>
                <a:ea typeface="Lato"/>
                <a:cs typeface="Lato"/>
                <a:sym typeface="Lato"/>
              </a:rPr>
              <a:t>, Selenium</a:t>
            </a:r>
            <a:endParaRPr sz="2000" dirty="0">
              <a:solidFill>
                <a:srgbClr val="667385"/>
              </a:solidFill>
              <a:latin typeface="Trebuchet MS" panose="020B0703020202090204" pitchFamily="34" charset="0"/>
              <a:ea typeface="Lato"/>
              <a:cs typeface="Lato"/>
              <a:sym typeface="Lato"/>
            </a:endParaRPr>
          </a:p>
        </p:txBody>
      </p:sp>
      <p:sp>
        <p:nvSpPr>
          <p:cNvPr id="12" name="Google Shape;593;p31">
            <a:extLst>
              <a:ext uri="{FF2B5EF4-FFF2-40B4-BE49-F238E27FC236}">
                <a16:creationId xmlns:a16="http://schemas.microsoft.com/office/drawing/2014/main" id="{051A752E-C38B-4741-B2CD-7DD651502FEE}"/>
              </a:ext>
            </a:extLst>
          </p:cNvPr>
          <p:cNvSpPr txBox="1"/>
          <p:nvPr/>
        </p:nvSpPr>
        <p:spPr>
          <a:xfrm>
            <a:off x="3032228" y="25807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2000" b="1" dirty="0">
                <a:solidFill>
                  <a:srgbClr val="EF795B"/>
                </a:solidFill>
                <a:latin typeface="Trebuchet MS" panose="020B0703020202090204" pitchFamily="34" charset="0"/>
                <a:ea typeface="Lato"/>
                <a:cs typeface="Lato"/>
                <a:sym typeface="Lato"/>
              </a:rPr>
              <a:t>Observations</a:t>
            </a:r>
            <a:endParaRPr sz="2000" b="1" dirty="0">
              <a:solidFill>
                <a:srgbClr val="EF795B"/>
              </a:solidFill>
              <a:latin typeface="Trebuchet MS" panose="020B0703020202090204" pitchFamily="34" charset="0"/>
              <a:ea typeface="Lato"/>
              <a:cs typeface="Lato"/>
              <a:sym typeface="Lato"/>
            </a:endParaRPr>
          </a:p>
        </p:txBody>
      </p:sp>
      <p:sp>
        <p:nvSpPr>
          <p:cNvPr id="13" name="Google Shape;594;p31">
            <a:extLst>
              <a:ext uri="{FF2B5EF4-FFF2-40B4-BE49-F238E27FC236}">
                <a16:creationId xmlns:a16="http://schemas.microsoft.com/office/drawing/2014/main" id="{836FBDB3-1C1C-DB45-917F-E33EFF276575}"/>
              </a:ext>
            </a:extLst>
          </p:cNvPr>
          <p:cNvSpPr txBox="1"/>
          <p:nvPr/>
        </p:nvSpPr>
        <p:spPr>
          <a:xfrm>
            <a:off x="2762828" y="3071530"/>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5400" b="1" dirty="0">
                <a:solidFill>
                  <a:srgbClr val="667385"/>
                </a:solidFill>
                <a:latin typeface="Trebuchet MS" panose="020B0703020202090204" pitchFamily="34" charset="0"/>
                <a:ea typeface="Lato"/>
                <a:cs typeface="Lato"/>
                <a:sym typeface="Lato"/>
              </a:rPr>
              <a:t>20K</a:t>
            </a:r>
            <a:endParaRPr sz="5400" b="1" dirty="0">
              <a:solidFill>
                <a:srgbClr val="667385"/>
              </a:solidFill>
              <a:latin typeface="Trebuchet MS" panose="020B0703020202090204" pitchFamily="34" charset="0"/>
              <a:ea typeface="Lato"/>
              <a:cs typeface="Lato"/>
              <a:sym typeface="Lato"/>
            </a:endParaRPr>
          </a:p>
        </p:txBody>
      </p:sp>
      <p:cxnSp>
        <p:nvCxnSpPr>
          <p:cNvPr id="14" name="Google Shape;596;p31">
            <a:extLst>
              <a:ext uri="{FF2B5EF4-FFF2-40B4-BE49-F238E27FC236}">
                <a16:creationId xmlns:a16="http://schemas.microsoft.com/office/drawing/2014/main" id="{37B79647-5F51-6646-8E0E-0DE0B18EFA4E}"/>
              </a:ext>
            </a:extLst>
          </p:cNvPr>
          <p:cNvCxnSpPr/>
          <p:nvPr/>
        </p:nvCxnSpPr>
        <p:spPr>
          <a:xfrm>
            <a:off x="5264278" y="2304510"/>
            <a:ext cx="0" cy="1832100"/>
          </a:xfrm>
          <a:prstGeom prst="straightConnector1">
            <a:avLst/>
          </a:prstGeom>
          <a:noFill/>
          <a:ln w="9525" cap="flat" cmpd="sng">
            <a:solidFill>
              <a:schemeClr val="accent1"/>
            </a:solidFill>
            <a:prstDash val="dot"/>
            <a:round/>
            <a:headEnd type="none" w="med" len="med"/>
            <a:tailEnd type="none" w="med" len="med"/>
          </a:ln>
        </p:spPr>
      </p:cxnSp>
      <p:sp>
        <p:nvSpPr>
          <p:cNvPr id="15" name="Google Shape;597;p31">
            <a:extLst>
              <a:ext uri="{FF2B5EF4-FFF2-40B4-BE49-F238E27FC236}">
                <a16:creationId xmlns:a16="http://schemas.microsoft.com/office/drawing/2014/main" id="{81930F87-1965-EC4C-8F52-A9FDBE70F1DB}"/>
              </a:ext>
            </a:extLst>
          </p:cNvPr>
          <p:cNvSpPr txBox="1"/>
          <p:nvPr/>
        </p:nvSpPr>
        <p:spPr>
          <a:xfrm>
            <a:off x="5727528" y="25807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2000" b="1" dirty="0">
                <a:solidFill>
                  <a:srgbClr val="EF795B"/>
                </a:solidFill>
                <a:latin typeface="Trebuchet MS" panose="020B0703020202090204" pitchFamily="34" charset="0"/>
                <a:ea typeface="Lato"/>
                <a:cs typeface="Lato"/>
                <a:sym typeface="Lato"/>
              </a:rPr>
              <a:t>Features</a:t>
            </a:r>
            <a:endParaRPr sz="2000" b="1" dirty="0">
              <a:solidFill>
                <a:srgbClr val="EF795B"/>
              </a:solidFill>
              <a:latin typeface="Trebuchet MS" panose="020B0703020202090204" pitchFamily="34" charset="0"/>
              <a:ea typeface="Lato"/>
              <a:cs typeface="Lato"/>
              <a:sym typeface="Lato"/>
            </a:endParaRPr>
          </a:p>
        </p:txBody>
      </p:sp>
      <p:sp>
        <p:nvSpPr>
          <p:cNvPr id="16" name="Google Shape;598;p31">
            <a:extLst>
              <a:ext uri="{FF2B5EF4-FFF2-40B4-BE49-F238E27FC236}">
                <a16:creationId xmlns:a16="http://schemas.microsoft.com/office/drawing/2014/main" id="{0EF94A9F-3BD3-5C48-B320-F375FE49653F}"/>
              </a:ext>
            </a:extLst>
          </p:cNvPr>
          <p:cNvSpPr txBox="1"/>
          <p:nvPr/>
        </p:nvSpPr>
        <p:spPr>
          <a:xfrm>
            <a:off x="5458128" y="3072701"/>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5400" b="1" dirty="0">
                <a:solidFill>
                  <a:srgbClr val="667385"/>
                </a:solidFill>
                <a:latin typeface="Trebuchet MS" panose="020B0703020202090204" pitchFamily="34" charset="0"/>
                <a:ea typeface="Lato"/>
                <a:cs typeface="Lato"/>
                <a:sym typeface="Lato"/>
              </a:rPr>
              <a:t>7</a:t>
            </a:r>
            <a:endParaRPr sz="5400" b="1" dirty="0">
              <a:solidFill>
                <a:srgbClr val="667385"/>
              </a:solidFill>
              <a:latin typeface="Trebuchet MS" panose="020B0703020202090204" pitchFamily="34" charset="0"/>
              <a:ea typeface="Lato"/>
              <a:cs typeface="Lato"/>
              <a:sym typeface="Lato"/>
            </a:endParaRPr>
          </a:p>
        </p:txBody>
      </p:sp>
      <p:sp>
        <p:nvSpPr>
          <p:cNvPr id="17" name="Google Shape;599;p31">
            <a:extLst>
              <a:ext uri="{FF2B5EF4-FFF2-40B4-BE49-F238E27FC236}">
                <a16:creationId xmlns:a16="http://schemas.microsoft.com/office/drawing/2014/main" id="{32507F9B-FFEA-5F4D-B35B-21105AD3D8B6}"/>
              </a:ext>
            </a:extLst>
          </p:cNvPr>
          <p:cNvSpPr txBox="1"/>
          <p:nvPr/>
        </p:nvSpPr>
        <p:spPr>
          <a:xfrm>
            <a:off x="7765728" y="2601467"/>
            <a:ext cx="2068200" cy="743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1600"/>
              </a:spcAft>
              <a:buClr>
                <a:srgbClr val="000000"/>
              </a:buClr>
              <a:buSzPts val="1100"/>
              <a:buFont typeface="Arial"/>
              <a:buNone/>
            </a:pPr>
            <a:r>
              <a:rPr lang="en-GB" sz="1400" b="1" dirty="0">
                <a:solidFill>
                  <a:srgbClr val="667385"/>
                </a:solidFill>
                <a:latin typeface="Trebuchet MS" panose="020B0703020202090204" pitchFamily="34" charset="0"/>
                <a:ea typeface="Lato"/>
                <a:cs typeface="Lato"/>
                <a:sym typeface="Lato"/>
              </a:rPr>
              <a:t>Reviews &amp; Dates</a:t>
            </a:r>
          </a:p>
          <a:p>
            <a:pPr marL="0" lvl="0" indent="0" rtl="0">
              <a:spcBef>
                <a:spcPts val="0"/>
              </a:spcBef>
              <a:spcAft>
                <a:spcPts val="1600"/>
              </a:spcAft>
              <a:buClr>
                <a:srgbClr val="000000"/>
              </a:buClr>
              <a:buSzPts val="1100"/>
              <a:buFont typeface="Arial"/>
              <a:buNone/>
            </a:pPr>
            <a:r>
              <a:rPr lang="en-GB" sz="1400" b="1" dirty="0">
                <a:solidFill>
                  <a:srgbClr val="667385"/>
                </a:solidFill>
                <a:latin typeface="Trebuchet MS" panose="020B0703020202090204" pitchFamily="34" charset="0"/>
                <a:ea typeface="Lato"/>
                <a:cs typeface="Lato"/>
                <a:sym typeface="Lato"/>
              </a:rPr>
              <a:t>Hotel’s Response</a:t>
            </a:r>
          </a:p>
          <a:p>
            <a:pPr marL="0" lvl="0" indent="0" rtl="0">
              <a:spcBef>
                <a:spcPts val="0"/>
              </a:spcBef>
              <a:spcAft>
                <a:spcPts val="1600"/>
              </a:spcAft>
              <a:buClr>
                <a:srgbClr val="000000"/>
              </a:buClr>
              <a:buSzPts val="1100"/>
              <a:buFont typeface="Arial"/>
              <a:buNone/>
            </a:pPr>
            <a:r>
              <a:rPr lang="en-GB" sz="1400" b="1" dirty="0">
                <a:solidFill>
                  <a:srgbClr val="667385"/>
                </a:solidFill>
                <a:latin typeface="Trebuchet MS" panose="020B0703020202090204" pitchFamily="34" charset="0"/>
                <a:ea typeface="Lato"/>
                <a:cs typeface="Lato"/>
                <a:sym typeface="Lato"/>
              </a:rPr>
              <a:t>Purpose of Stay</a:t>
            </a:r>
          </a:p>
          <a:p>
            <a:pPr marL="0" lvl="0" indent="0" rtl="0">
              <a:spcBef>
                <a:spcPts val="0"/>
              </a:spcBef>
              <a:spcAft>
                <a:spcPts val="1600"/>
              </a:spcAft>
              <a:buClr>
                <a:srgbClr val="000000"/>
              </a:buClr>
              <a:buSzPts val="1100"/>
              <a:buFont typeface="Arial"/>
              <a:buNone/>
            </a:pPr>
            <a:r>
              <a:rPr lang="en-GB" sz="1400" b="1" dirty="0">
                <a:solidFill>
                  <a:srgbClr val="667385"/>
                </a:solidFill>
                <a:latin typeface="Trebuchet MS" panose="020B0703020202090204" pitchFamily="34" charset="0"/>
                <a:ea typeface="Lato"/>
                <a:cs typeface="Lato"/>
                <a:sym typeface="Lato"/>
              </a:rPr>
              <a:t>Reviewer’s Nationality</a:t>
            </a:r>
          </a:p>
        </p:txBody>
      </p:sp>
    </p:spTree>
    <p:extLst>
      <p:ext uri="{BB962C8B-B14F-4D97-AF65-F5344CB8AC3E}">
        <p14:creationId xmlns:p14="http://schemas.microsoft.com/office/powerpoint/2010/main" val="1460104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4499</TotalTime>
  <Words>1418</Words>
  <Application>Microsoft Macintosh PowerPoint</Application>
  <PresentationFormat>Widescreen</PresentationFormat>
  <Paragraphs>304</Paragraphs>
  <Slides>30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Calibri Light</vt:lpstr>
      <vt:lpstr>Lato</vt:lpstr>
      <vt:lpstr>Muli</vt:lpstr>
      <vt:lpstr>Trebuchet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Vincent KWAN Wen Seng</dc:creator>
  <cp:lastModifiedBy>Vincent KWAN Wen Seng</cp:lastModifiedBy>
  <cp:revision>187</cp:revision>
  <dcterms:created xsi:type="dcterms:W3CDTF">2019-05-18T15:14:59Z</dcterms:created>
  <dcterms:modified xsi:type="dcterms:W3CDTF">2019-06-06T09:04:10Z</dcterms:modified>
</cp:coreProperties>
</file>

<file path=docProps/thumbnail.jpeg>
</file>